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Lst>
  <p:notesMasterIdLst>
    <p:notesMasterId r:id="rId38"/>
  </p:notesMasterIdLst>
  <p:handoutMasterIdLst>
    <p:handoutMasterId r:id="rId39"/>
  </p:handoutMasterIdLst>
  <p:sldIdLst>
    <p:sldId id="305" r:id="rId2"/>
    <p:sldId id="317" r:id="rId3"/>
    <p:sldId id="321" r:id="rId4"/>
    <p:sldId id="316" r:id="rId5"/>
    <p:sldId id="308" r:id="rId6"/>
    <p:sldId id="309" r:id="rId7"/>
    <p:sldId id="336" r:id="rId8"/>
    <p:sldId id="337" r:id="rId9"/>
    <p:sldId id="338" r:id="rId10"/>
    <p:sldId id="276" r:id="rId11"/>
    <p:sldId id="318" r:id="rId12"/>
    <p:sldId id="320" r:id="rId13"/>
    <p:sldId id="319" r:id="rId14"/>
    <p:sldId id="322" r:id="rId15"/>
    <p:sldId id="323" r:id="rId16"/>
    <p:sldId id="325" r:id="rId17"/>
    <p:sldId id="329" r:id="rId18"/>
    <p:sldId id="326" r:id="rId19"/>
    <p:sldId id="328" r:id="rId20"/>
    <p:sldId id="331" r:id="rId21"/>
    <p:sldId id="332" r:id="rId22"/>
    <p:sldId id="330" r:id="rId23"/>
    <p:sldId id="345" r:id="rId24"/>
    <p:sldId id="346" r:id="rId25"/>
    <p:sldId id="334" r:id="rId26"/>
    <p:sldId id="333" r:id="rId27"/>
    <p:sldId id="340" r:id="rId28"/>
    <p:sldId id="341" r:id="rId29"/>
    <p:sldId id="342" r:id="rId30"/>
    <p:sldId id="343" r:id="rId31"/>
    <p:sldId id="344" r:id="rId32"/>
    <p:sldId id="347" r:id="rId33"/>
    <p:sldId id="348" r:id="rId34"/>
    <p:sldId id="327" r:id="rId35"/>
    <p:sldId id="335" r:id="rId36"/>
    <p:sldId id="349" r:id="rId37"/>
  </p:sldIdLst>
  <p:sldSz cx="9144000" cy="6858000" type="screen4x3"/>
  <p:notesSz cx="6858000" cy="9144000"/>
  <p:defaultTextStyle>
    <a:defPPr>
      <a:defRPr lang="en-US"/>
    </a:defPPr>
    <a:lvl1pPr algn="l" rtl="0" fontAlgn="base">
      <a:lnSpc>
        <a:spcPct val="90000"/>
      </a:lnSpc>
      <a:spcBef>
        <a:spcPct val="0"/>
      </a:spcBef>
      <a:spcAft>
        <a:spcPct val="0"/>
      </a:spcAft>
      <a:defRPr sz="2000" kern="1200">
        <a:solidFill>
          <a:srgbClr val="191919"/>
        </a:solidFill>
        <a:latin typeface="HelvNeue Light for IBM" pitchFamily="34" charset="0"/>
        <a:ea typeface="+mn-ea"/>
        <a:cs typeface="+mn-cs"/>
      </a:defRPr>
    </a:lvl1pPr>
    <a:lvl2pPr marL="457200" algn="l" rtl="0" fontAlgn="base">
      <a:lnSpc>
        <a:spcPct val="90000"/>
      </a:lnSpc>
      <a:spcBef>
        <a:spcPct val="0"/>
      </a:spcBef>
      <a:spcAft>
        <a:spcPct val="0"/>
      </a:spcAft>
      <a:defRPr sz="2000" kern="1200">
        <a:solidFill>
          <a:srgbClr val="191919"/>
        </a:solidFill>
        <a:latin typeface="HelvNeue Light for IBM" pitchFamily="34" charset="0"/>
        <a:ea typeface="+mn-ea"/>
        <a:cs typeface="+mn-cs"/>
      </a:defRPr>
    </a:lvl2pPr>
    <a:lvl3pPr marL="914400" algn="l" rtl="0" fontAlgn="base">
      <a:lnSpc>
        <a:spcPct val="90000"/>
      </a:lnSpc>
      <a:spcBef>
        <a:spcPct val="0"/>
      </a:spcBef>
      <a:spcAft>
        <a:spcPct val="0"/>
      </a:spcAft>
      <a:defRPr sz="2000" kern="1200">
        <a:solidFill>
          <a:srgbClr val="191919"/>
        </a:solidFill>
        <a:latin typeface="HelvNeue Light for IBM" pitchFamily="34" charset="0"/>
        <a:ea typeface="+mn-ea"/>
        <a:cs typeface="+mn-cs"/>
      </a:defRPr>
    </a:lvl3pPr>
    <a:lvl4pPr marL="1371600" algn="l" rtl="0" fontAlgn="base">
      <a:lnSpc>
        <a:spcPct val="90000"/>
      </a:lnSpc>
      <a:spcBef>
        <a:spcPct val="0"/>
      </a:spcBef>
      <a:spcAft>
        <a:spcPct val="0"/>
      </a:spcAft>
      <a:defRPr sz="2000" kern="1200">
        <a:solidFill>
          <a:srgbClr val="191919"/>
        </a:solidFill>
        <a:latin typeface="HelvNeue Light for IBM" pitchFamily="34" charset="0"/>
        <a:ea typeface="+mn-ea"/>
        <a:cs typeface="+mn-cs"/>
      </a:defRPr>
    </a:lvl4pPr>
    <a:lvl5pPr marL="1828800" algn="l" rtl="0" fontAlgn="base">
      <a:lnSpc>
        <a:spcPct val="90000"/>
      </a:lnSpc>
      <a:spcBef>
        <a:spcPct val="0"/>
      </a:spcBef>
      <a:spcAft>
        <a:spcPct val="0"/>
      </a:spcAft>
      <a:defRPr sz="2000" kern="1200">
        <a:solidFill>
          <a:srgbClr val="191919"/>
        </a:solidFill>
        <a:latin typeface="HelvNeue Light for IBM" pitchFamily="34" charset="0"/>
        <a:ea typeface="+mn-ea"/>
        <a:cs typeface="+mn-cs"/>
      </a:defRPr>
    </a:lvl5pPr>
    <a:lvl6pPr marL="2286000" algn="l" defTabSz="914400" rtl="0" eaLnBrk="1" latinLnBrk="0" hangingPunct="1">
      <a:defRPr sz="2000" kern="1200">
        <a:solidFill>
          <a:srgbClr val="191919"/>
        </a:solidFill>
        <a:latin typeface="HelvNeue Light for IBM" pitchFamily="34" charset="0"/>
        <a:ea typeface="+mn-ea"/>
        <a:cs typeface="+mn-cs"/>
      </a:defRPr>
    </a:lvl6pPr>
    <a:lvl7pPr marL="2743200" algn="l" defTabSz="914400" rtl="0" eaLnBrk="1" latinLnBrk="0" hangingPunct="1">
      <a:defRPr sz="2000" kern="1200">
        <a:solidFill>
          <a:srgbClr val="191919"/>
        </a:solidFill>
        <a:latin typeface="HelvNeue Light for IBM" pitchFamily="34" charset="0"/>
        <a:ea typeface="+mn-ea"/>
        <a:cs typeface="+mn-cs"/>
      </a:defRPr>
    </a:lvl7pPr>
    <a:lvl8pPr marL="3200400" algn="l" defTabSz="914400" rtl="0" eaLnBrk="1" latinLnBrk="0" hangingPunct="1">
      <a:defRPr sz="2000" kern="1200">
        <a:solidFill>
          <a:srgbClr val="191919"/>
        </a:solidFill>
        <a:latin typeface="HelvNeue Light for IBM" pitchFamily="34" charset="0"/>
        <a:ea typeface="+mn-ea"/>
        <a:cs typeface="+mn-cs"/>
      </a:defRPr>
    </a:lvl8pPr>
    <a:lvl9pPr marL="3657600" algn="l" defTabSz="914400" rtl="0" eaLnBrk="1" latinLnBrk="0" hangingPunct="1">
      <a:defRPr sz="2000" kern="1200">
        <a:solidFill>
          <a:srgbClr val="191919"/>
        </a:solidFill>
        <a:latin typeface="HelvNeue Light for IBM" pitchFamily="34" charset="0"/>
        <a:ea typeface="+mn-ea"/>
        <a:cs typeface="+mn-cs"/>
      </a:defRPr>
    </a:lvl9pPr>
  </p:defaultTextStyle>
  <p:extLst>
    <p:ext uri="{EFAFB233-063F-42B5-8137-9DF3F51BA10A}">
      <p15:sldGuideLst xmlns:p15="http://schemas.microsoft.com/office/powerpoint/2012/main">
        <p15:guide id="1" orient="horz" pos="1295">
          <p15:clr>
            <a:srgbClr val="A4A3A4"/>
          </p15:clr>
        </p15:guide>
        <p15:guide id="2" pos="283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B813"/>
    <a:srgbClr val="FFFFFF"/>
    <a:srgbClr val="00B0DA"/>
    <a:srgbClr val="6D6E70"/>
    <a:srgbClr val="AB1A86"/>
    <a:srgbClr val="F19027"/>
    <a:srgbClr val="8CC63F"/>
    <a:srgbClr val="F04E37"/>
    <a:srgbClr val="00A6A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465" autoAdjust="0"/>
    <p:restoredTop sz="58627" autoAdjust="0"/>
  </p:normalViewPr>
  <p:slideViewPr>
    <p:cSldViewPr snapToGrid="0">
      <p:cViewPr varScale="1">
        <p:scale>
          <a:sx n="50" d="100"/>
          <a:sy n="50" d="100"/>
        </p:scale>
        <p:origin x="2482" y="34"/>
      </p:cViewPr>
      <p:guideLst>
        <p:guide orient="horz" pos="1295"/>
        <p:guide pos="2830"/>
      </p:guideLst>
    </p:cSldViewPr>
  </p:slideViewPr>
  <p:outlineViewPr>
    <p:cViewPr>
      <p:scale>
        <a:sx n="33" d="100"/>
        <a:sy n="33" d="100"/>
      </p:scale>
      <p:origin x="0" y="680"/>
    </p:cViewPr>
  </p:outlineViewPr>
  <p:notesTextViewPr>
    <p:cViewPr>
      <p:scale>
        <a:sx n="100" d="100"/>
        <a:sy n="100" d="100"/>
      </p:scale>
      <p:origin x="0" y="0"/>
    </p:cViewPr>
  </p:notesTextViewPr>
  <p:sorterViewPr>
    <p:cViewPr>
      <p:scale>
        <a:sx n="66" d="100"/>
        <a:sy n="66" d="100"/>
      </p:scale>
      <p:origin x="0" y="0"/>
    </p:cViewPr>
  </p:sorterViewPr>
  <p:gridSpacing cx="91439" cy="91439"/>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39099E1-2F6C-1143-9DF8-8ECBCD01D041}" type="datetimeFigureOut">
              <a:rPr lang="en-US" smtClean="0"/>
              <a:pPr/>
              <a:t>4/2/2017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4454D96-FAC3-2D49-827B-F309FAD9DE71}" type="slidenum">
              <a:rPr lang="en-US" smtClean="0"/>
              <a:pPr/>
              <a:t>‹#›</a:t>
            </a:fld>
            <a:endParaRPr lang="en-U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nSpc>
                <a:spcPct val="100000"/>
              </a:lnSpc>
              <a:defRPr sz="1200">
                <a:solidFill>
                  <a:schemeClr val="tx1"/>
                </a:solidFill>
                <a:latin typeface="Arial" charset="0"/>
              </a:defRPr>
            </a:lvl1pPr>
          </a:lstStyle>
          <a:p>
            <a:endParaRPr lang="en-US"/>
          </a:p>
        </p:txBody>
      </p:sp>
      <p:sp>
        <p:nvSpPr>
          <p:cNvPr id="819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lnSpc>
                <a:spcPct val="100000"/>
              </a:lnSpc>
              <a:defRPr sz="1200">
                <a:solidFill>
                  <a:schemeClr val="tx1"/>
                </a:solidFill>
                <a:latin typeface="Arial" charset="0"/>
              </a:defRPr>
            </a:lvl1pPr>
          </a:lstStyle>
          <a:p>
            <a:endParaRPr lang="en-US"/>
          </a:p>
        </p:txBody>
      </p:sp>
      <p:sp>
        <p:nvSpPr>
          <p:cNvPr id="819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819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19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nSpc>
                <a:spcPct val="100000"/>
              </a:lnSpc>
              <a:defRPr sz="1200">
                <a:solidFill>
                  <a:schemeClr val="tx1"/>
                </a:solidFill>
                <a:latin typeface="Arial" charset="0"/>
              </a:defRPr>
            </a:lvl1pPr>
          </a:lstStyle>
          <a:p>
            <a:endParaRPr lang="en-US"/>
          </a:p>
        </p:txBody>
      </p:sp>
      <p:sp>
        <p:nvSpPr>
          <p:cNvPr id="819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lnSpc>
                <a:spcPct val="100000"/>
              </a:lnSpc>
              <a:defRPr sz="1200">
                <a:solidFill>
                  <a:schemeClr val="tx1"/>
                </a:solidFill>
                <a:latin typeface="Arial" charset="0"/>
              </a:defRPr>
            </a:lvl1pPr>
          </a:lstStyle>
          <a:p>
            <a:fld id="{05C4898A-41A8-49D6-8E48-9D853EBFDD60}" type="slidenum">
              <a:rPr lang="en-US"/>
              <a:pPr/>
              <a:t>‹#›</a:t>
            </a:fld>
            <a:endParaRPr lang="en-US"/>
          </a:p>
        </p:txBody>
      </p:sp>
    </p:spTree>
  </p:cSld>
  <p:clrMap bg1="lt1" tx1="dk1" bg2="lt2" tx2="dk2" accent1="accent1" accent2="accent2" accent3="accent3" accent4="accent4" accent5="accent5" accent6="accent6" hlink="hlink" folHlink="folHlink"/>
  <p:hf hdr="0" ftr="0" dt="0"/>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Orthogonal Problem Classification is an IBM-developed technology for collecting, analyzing, and using data from customer-reported problems to improve products and processes. It defines a schema that captures semantic attributes critical to exploit the use of the problem records for a wide range of decision support that spans a product's life cycle.   </a:t>
            </a:r>
          </a:p>
          <a:p>
            <a:endParaRPr lang="en-US" dirty="0"/>
          </a:p>
          <a:p>
            <a:r>
              <a:rPr lang="en-US" dirty="0"/>
              <a:t>OPC comes from the concept of </a:t>
            </a:r>
            <a:r>
              <a:rPr lang="en-US" baseline="0" dirty="0"/>
              <a:t>IBM Orthogonal Defect Classification from IBM research. </a:t>
            </a:r>
          </a:p>
          <a:p>
            <a:endParaRPr lang="en-US" baseline="0" dirty="0"/>
          </a:p>
          <a:p>
            <a:r>
              <a:rPr lang="en-US" baseline="0" dirty="0"/>
              <a:t>In OPC, the idea is for each category to represent statistically independent information. A disclaimer is important here when viewing this data. The classifications recorded for each PMR is subject to the individual L2 representative working on the PMR. Classification is open to interpretation of each individual especially when considering symptoms of a problem rather than just sub components of the product.  Therefore we do have an extent of error in overlap occurring between some categories. </a:t>
            </a:r>
          </a:p>
          <a:p>
            <a:endParaRPr lang="en-US" baseline="0" dirty="0"/>
          </a:p>
          <a:p>
            <a:r>
              <a:rPr lang="en-US" baseline="0" dirty="0"/>
              <a:t>Lets break down the details of the top five problem categories…</a:t>
            </a:r>
            <a:endParaRPr lang="en-US" dirty="0"/>
          </a:p>
        </p:txBody>
      </p:sp>
      <p:sp>
        <p:nvSpPr>
          <p:cNvPr id="4" name="Slide Number Placeholder 3"/>
          <p:cNvSpPr>
            <a:spLocks noGrp="1"/>
          </p:cNvSpPr>
          <p:nvPr>
            <p:ph type="sldNum" sz="quarter" idx="10"/>
          </p:nvPr>
        </p:nvSpPr>
        <p:spPr/>
        <p:txBody>
          <a:bodyPr/>
          <a:lstStyle/>
          <a:p>
            <a:fld id="{05C4898A-41A8-49D6-8E48-9D853EBFDD60}" type="slidenum">
              <a:rPr lang="en-US" smtClean="0"/>
              <a:pPr/>
              <a:t>6</a:t>
            </a:fld>
            <a:endParaRPr lang="en-US"/>
          </a:p>
        </p:txBody>
      </p:sp>
    </p:spTree>
    <p:extLst>
      <p:ext uri="{BB962C8B-B14F-4D97-AF65-F5344CB8AC3E}">
        <p14:creationId xmlns:p14="http://schemas.microsoft.com/office/powerpoint/2010/main" val="33573310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First you can see that</a:t>
            </a:r>
            <a:r>
              <a:rPr lang="en-US" baseline="0" dirty="0"/>
              <a:t> the largest problem category Cluster Management highlights one of areas in which we have been working diligently on improving the product's customer experience on in recent years.  Support and customer feedback on the subject of cluster management has already resulted in numerous new product features such as automated deadlock and expel debug data collection, as well as cluster overload detection.  Other aspects include customer skill level and the consumability of the product. Great examples of enhancements you’ve seen here include </a:t>
            </a:r>
            <a:r>
              <a:rPr lang="en-US" baseline="0" dirty="0" err="1"/>
              <a:t>mmbuildgpl</a:t>
            </a:r>
            <a:r>
              <a:rPr lang="en-US" baseline="0" dirty="0"/>
              <a:t>, </a:t>
            </a:r>
            <a:r>
              <a:rPr lang="en-US" baseline="0" dirty="0" err="1"/>
              <a:t>workerthreads</a:t>
            </a:r>
            <a:r>
              <a:rPr lang="en-US" baseline="0" dirty="0"/>
              <a:t> for performance tuning, the Spectrum Scale GUI, and installer.  We work closely with development in terms of this feedback not only on end user experiences but also include suggestions on improvements where possible in reliability and serviceability.  </a:t>
            </a:r>
            <a:endParaRPr lang="en-US" dirty="0"/>
          </a:p>
          <a:p>
            <a:endParaRPr lang="en-US" dirty="0"/>
          </a:p>
        </p:txBody>
      </p:sp>
      <p:sp>
        <p:nvSpPr>
          <p:cNvPr id="4" name="Slide Number Placeholder 3"/>
          <p:cNvSpPr>
            <a:spLocks noGrp="1"/>
          </p:cNvSpPr>
          <p:nvPr>
            <p:ph type="sldNum" sz="quarter" idx="10"/>
          </p:nvPr>
        </p:nvSpPr>
        <p:spPr/>
        <p:txBody>
          <a:bodyPr/>
          <a:lstStyle/>
          <a:p>
            <a:fld id="{05C4898A-41A8-49D6-8E48-9D853EBFDD60}" type="slidenum">
              <a:rPr lang="en-US" smtClean="0"/>
              <a:pPr/>
              <a:t>7</a:t>
            </a:fld>
            <a:endParaRPr lang="en-US"/>
          </a:p>
        </p:txBody>
      </p:sp>
    </p:spTree>
    <p:extLst>
      <p:ext uri="{BB962C8B-B14F-4D97-AF65-F5344CB8AC3E}">
        <p14:creationId xmlns:p14="http://schemas.microsoft.com/office/powerpoint/2010/main" val="41974371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Issues</a:t>
            </a:r>
            <a:r>
              <a:rPr lang="en-US" baseline="0" dirty="0"/>
              <a:t> reported in the “Not Spectrum Scale” category present problems outside Spectrum Scale;  however Spectrum Scale is usually the first place administrators can observe problems. Sometimes I like to call it the canary in the coal mine. Product enhancements like </a:t>
            </a:r>
            <a:r>
              <a:rPr lang="en-US" baseline="0" dirty="0" err="1"/>
              <a:t>mmhealth</a:t>
            </a:r>
            <a:r>
              <a:rPr lang="en-US" baseline="0" dirty="0"/>
              <a:t> and the GUI can be used to help customers quickly identify problems, even those outside the scope of Spectrum Scale code.  </a:t>
            </a:r>
          </a:p>
          <a:p>
            <a:endParaRPr lang="en-US" baseline="0" dirty="0"/>
          </a:p>
          <a:p>
            <a:r>
              <a:rPr lang="en-US" baseline="0" dirty="0"/>
              <a:t>The “File System” category also tends to collect problems that are symptoms observed as a result of a lower level problem. Mount and Unmount problems categorized here many times tie to back to Expel and NSD issues but were reported under the file system category based upon the initial report and observation of unmount.  In some cases they simply represent a misunderstanding or misconfiguration of cluster and disk quorum requirements.</a:t>
            </a:r>
            <a:endParaRPr lang="en-US" dirty="0"/>
          </a:p>
        </p:txBody>
      </p:sp>
      <p:sp>
        <p:nvSpPr>
          <p:cNvPr id="4" name="Slide Number Placeholder 3"/>
          <p:cNvSpPr>
            <a:spLocks noGrp="1"/>
          </p:cNvSpPr>
          <p:nvPr>
            <p:ph type="sldNum" sz="quarter" idx="10"/>
          </p:nvPr>
        </p:nvSpPr>
        <p:spPr/>
        <p:txBody>
          <a:bodyPr/>
          <a:lstStyle/>
          <a:p>
            <a:fld id="{05C4898A-41A8-49D6-8E48-9D853EBFDD60}" type="slidenum">
              <a:rPr lang="en-US" smtClean="0"/>
              <a:pPr/>
              <a:t>8</a:t>
            </a:fld>
            <a:endParaRPr lang="en-US"/>
          </a:p>
        </p:txBody>
      </p:sp>
    </p:spTree>
    <p:extLst>
      <p:ext uri="{BB962C8B-B14F-4D97-AF65-F5344CB8AC3E}">
        <p14:creationId xmlns:p14="http://schemas.microsoft.com/office/powerpoint/2010/main" val="42617702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NSD</a:t>
            </a:r>
            <a:r>
              <a:rPr lang="en-US" baseline="0" dirty="0"/>
              <a:t> related problems also have crossover back into Non-Spectrum issues as well as file system issues.  Failure group designation and the resulting file system descriptor quorum, especially in a share nothing cluster (</a:t>
            </a:r>
            <a:r>
              <a:rPr lang="en-US" baseline="0" dirty="0" err="1"/>
              <a:t>ie</a:t>
            </a:r>
            <a:r>
              <a:rPr lang="en-US" baseline="0" dirty="0"/>
              <a:t>. FPO) or a replicated cluster (typically cross site) is sometimes not well understood.  Some other examples might include proper setting </a:t>
            </a:r>
            <a:r>
              <a:rPr lang="en-US" baseline="0" dirty="0" err="1"/>
              <a:t>unmountOnDiskFail</a:t>
            </a:r>
            <a:r>
              <a:rPr lang="en-US" baseline="0" dirty="0"/>
              <a:t> or explaining behavior that is expected such as a disk being marked as down. </a:t>
            </a:r>
            <a:endParaRPr lang="en-US" dirty="0"/>
          </a:p>
        </p:txBody>
      </p:sp>
      <p:sp>
        <p:nvSpPr>
          <p:cNvPr id="4" name="Slide Number Placeholder 3"/>
          <p:cNvSpPr>
            <a:spLocks noGrp="1"/>
          </p:cNvSpPr>
          <p:nvPr>
            <p:ph type="sldNum" sz="quarter" idx="10"/>
          </p:nvPr>
        </p:nvSpPr>
        <p:spPr/>
        <p:txBody>
          <a:bodyPr/>
          <a:lstStyle/>
          <a:p>
            <a:fld id="{62BD9F65-1CE6-4CAA-8EF2-28D4D3901663}" type="slidenum">
              <a:rPr lang="en-US" smtClean="0"/>
              <a:pPr/>
              <a:t>9</a:t>
            </a:fld>
            <a:endParaRPr lang="en-US"/>
          </a:p>
        </p:txBody>
      </p:sp>
    </p:spTree>
    <p:extLst>
      <p:ext uri="{BB962C8B-B14F-4D97-AF65-F5344CB8AC3E}">
        <p14:creationId xmlns:p14="http://schemas.microsoft.com/office/powerpoint/2010/main" val="35224619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5C4898A-41A8-49D6-8E48-9D853EBFDD60}" type="slidenum">
              <a:rPr lang="en-US" smtClean="0"/>
              <a:pPr/>
              <a:t>28</a:t>
            </a:fld>
            <a:endParaRPr lang="en-US"/>
          </a:p>
        </p:txBody>
      </p:sp>
    </p:spTree>
    <p:extLst>
      <p:ext uri="{BB962C8B-B14F-4D97-AF65-F5344CB8AC3E}">
        <p14:creationId xmlns:p14="http://schemas.microsoft.com/office/powerpoint/2010/main" val="138568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5C4898A-41A8-49D6-8E48-9D853EBFDD60}" type="slidenum">
              <a:rPr lang="en-US" smtClean="0"/>
              <a:pPr/>
              <a:t>32</a:t>
            </a:fld>
            <a:endParaRPr lang="en-US"/>
          </a:p>
        </p:txBody>
      </p:sp>
    </p:spTree>
    <p:extLst>
      <p:ext uri="{BB962C8B-B14F-4D97-AF65-F5344CB8AC3E}">
        <p14:creationId xmlns:p14="http://schemas.microsoft.com/office/powerpoint/2010/main" val="32234598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5C4898A-41A8-49D6-8E48-9D853EBFDD60}" type="slidenum">
              <a:rPr lang="en-US" smtClean="0"/>
              <a:pPr/>
              <a:t>33</a:t>
            </a:fld>
            <a:endParaRPr lang="en-US"/>
          </a:p>
        </p:txBody>
      </p:sp>
    </p:spTree>
    <p:extLst>
      <p:ext uri="{BB962C8B-B14F-4D97-AF65-F5344CB8AC3E}">
        <p14:creationId xmlns:p14="http://schemas.microsoft.com/office/powerpoint/2010/main" val="22810506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itchFamily="34" charset="0"/>
                <a:cs typeface="Arial"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Arial" pitchFamily="34" charset="0"/>
                <a:cs typeface="Arial" pitchFamily="34" charset="0"/>
              </a:defRPr>
            </a:lvl1pPr>
            <a:lvl2pPr>
              <a:defRPr>
                <a:latin typeface="Arial" pitchFamily="34" charset="0"/>
                <a:cs typeface="Arial" pitchFamily="34" charset="0"/>
              </a:defRPr>
            </a:lvl2pPr>
            <a:lvl3pPr>
              <a:defRPr>
                <a:latin typeface="Arial" pitchFamily="34" charset="0"/>
                <a:cs typeface="Arial" pitchFamily="34" charset="0"/>
              </a:defRPr>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0"/>
          </p:nvPr>
        </p:nvSpPr>
        <p:spPr/>
        <p:txBody>
          <a:bodyPr/>
          <a:lstStyle>
            <a:lvl1pPr>
              <a:defRPr sz="900"/>
            </a:lvl1pPr>
          </a:lstStyle>
          <a:p>
            <a:fld id="{E98947E1-6E9C-4553-A175-053CB8F72200}"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1">
    <p:spTree>
      <p:nvGrpSpPr>
        <p:cNvPr id="1" name=""/>
        <p:cNvGrpSpPr/>
        <p:nvPr/>
      </p:nvGrpSpPr>
      <p:grpSpPr>
        <a:xfrm>
          <a:off x="0" y="0"/>
          <a:ext cx="0" cy="0"/>
          <a:chOff x="0" y="0"/>
          <a:chExt cx="0" cy="0"/>
        </a:xfrm>
      </p:grpSpPr>
      <p:pic>
        <p:nvPicPr>
          <p:cNvPr id="68652" name="Picture 44" descr="cover-wallerpaper"/>
          <p:cNvPicPr>
            <a:picLocks noChangeAspect="1" noChangeArrowheads="1"/>
          </p:cNvPicPr>
          <p:nvPr userDrawn="1"/>
        </p:nvPicPr>
        <p:blipFill>
          <a:blip r:embed="rId2" cstate="print"/>
          <a:srcRect/>
          <a:stretch>
            <a:fillRect/>
          </a:stretch>
        </p:blipFill>
        <p:spPr bwMode="auto">
          <a:xfrm>
            <a:off x="0" y="0"/>
            <a:ext cx="9144000" cy="4248150"/>
          </a:xfrm>
          <a:prstGeom prst="rect">
            <a:avLst/>
          </a:prstGeom>
          <a:noFill/>
        </p:spPr>
      </p:pic>
      <p:pic>
        <p:nvPicPr>
          <p:cNvPr id="68654" name="Picture 46" descr="blue-tri-color-logo"/>
          <p:cNvPicPr>
            <a:picLocks noChangeAspect="1" noChangeArrowheads="1"/>
          </p:cNvPicPr>
          <p:nvPr userDrawn="1"/>
        </p:nvPicPr>
        <p:blipFill>
          <a:blip r:embed="rId3"/>
          <a:srcRect/>
          <a:stretch>
            <a:fillRect/>
          </a:stretch>
        </p:blipFill>
        <p:spPr bwMode="auto">
          <a:xfrm>
            <a:off x="8229600" y="6354763"/>
            <a:ext cx="630238" cy="255587"/>
          </a:xfrm>
          <a:prstGeom prst="rect">
            <a:avLst/>
          </a:prstGeom>
          <a:noFill/>
          <a:ln w="9525">
            <a:noFill/>
            <a:miter lim="800000"/>
            <a:headEnd/>
            <a:tailEnd/>
          </a:ln>
        </p:spPr>
      </p:pic>
      <p:sp>
        <p:nvSpPr>
          <p:cNvPr id="6" name="Text Placeholder 5"/>
          <p:cNvSpPr>
            <a:spLocks noGrp="1"/>
          </p:cNvSpPr>
          <p:nvPr>
            <p:ph type="body" sz="quarter" idx="10" hasCustomPrompt="1"/>
          </p:nvPr>
        </p:nvSpPr>
        <p:spPr>
          <a:xfrm>
            <a:off x="338328" y="3703320"/>
            <a:ext cx="8503920" cy="338328"/>
          </a:xfrm>
        </p:spPr>
        <p:txBody>
          <a:bodyPr anchor="b" anchorCtr="0"/>
          <a:lstStyle>
            <a:lvl1pPr marL="0" indent="0">
              <a:spcBef>
                <a:spcPts val="1320"/>
              </a:spcBef>
              <a:buNone/>
              <a:defRPr sz="2200">
                <a:solidFill>
                  <a:schemeClr val="tx2"/>
                </a:solidFill>
              </a:defRPr>
            </a:lvl1pPr>
            <a:lvl5pPr>
              <a:buNone/>
              <a:defRPr/>
            </a:lvl5pPr>
          </a:lstStyle>
          <a:p>
            <a:pPr lvl="0"/>
            <a:r>
              <a:rPr lang="en-US" dirty="0"/>
              <a:t>Subtitle of presentation in this location as long as needed</a:t>
            </a:r>
          </a:p>
        </p:txBody>
      </p:sp>
      <p:sp>
        <p:nvSpPr>
          <p:cNvPr id="8" name="Text Placeholder 7"/>
          <p:cNvSpPr>
            <a:spLocks noGrp="1"/>
          </p:cNvSpPr>
          <p:nvPr>
            <p:ph type="body" sz="quarter" idx="11" hasCustomPrompt="1"/>
          </p:nvPr>
        </p:nvSpPr>
        <p:spPr>
          <a:xfrm>
            <a:off x="365760" y="5120640"/>
            <a:ext cx="8503920" cy="365760"/>
          </a:xfrm>
        </p:spPr>
        <p:txBody>
          <a:bodyPr/>
          <a:lstStyle>
            <a:lvl1pPr marL="0" indent="0">
              <a:spcBef>
                <a:spcPts val="0"/>
              </a:spcBef>
              <a:buNone/>
              <a:defRPr sz="1200"/>
            </a:lvl1pPr>
          </a:lstStyle>
          <a:p>
            <a:pPr lvl="0"/>
            <a:r>
              <a:rPr lang="en-US" dirty="0"/>
              <a:t>Name of presenter, Title of presenter if needed</a:t>
            </a:r>
            <a:br>
              <a:rPr lang="en-US" dirty="0"/>
            </a:br>
            <a:r>
              <a:rPr lang="en-US" dirty="0"/>
              <a:t>Date in local format</a:t>
            </a:r>
          </a:p>
        </p:txBody>
      </p:sp>
      <p:sp>
        <p:nvSpPr>
          <p:cNvPr id="9" name="Title 8"/>
          <p:cNvSpPr>
            <a:spLocks noGrp="1"/>
          </p:cNvSpPr>
          <p:nvPr>
            <p:ph type="title" hasCustomPrompt="1"/>
          </p:nvPr>
        </p:nvSpPr>
        <p:spPr>
          <a:xfrm>
            <a:off x="338328" y="3007924"/>
            <a:ext cx="8503920" cy="677108"/>
          </a:xfrm>
        </p:spPr>
        <p:txBody>
          <a:bodyPr anchor="b" anchorCtr="0"/>
          <a:lstStyle>
            <a:lvl1pPr>
              <a:defRPr sz="4800">
                <a:solidFill>
                  <a:srgbClr val="00B0DA"/>
                </a:solidFill>
              </a:defRPr>
            </a:lvl1pPr>
          </a:lstStyle>
          <a:p>
            <a:r>
              <a:rPr lang="en-US" dirty="0"/>
              <a:t>IBM Presentation Title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2">
    <p:spTree>
      <p:nvGrpSpPr>
        <p:cNvPr id="1" name=""/>
        <p:cNvGrpSpPr/>
        <p:nvPr/>
      </p:nvGrpSpPr>
      <p:grpSpPr>
        <a:xfrm>
          <a:off x="0" y="0"/>
          <a:ext cx="0" cy="0"/>
          <a:chOff x="0" y="0"/>
          <a:chExt cx="0" cy="0"/>
        </a:xfrm>
      </p:grpSpPr>
      <p:pic>
        <p:nvPicPr>
          <p:cNvPr id="68652" name="Picture 44" descr="cover-wallerpaper"/>
          <p:cNvPicPr>
            <a:picLocks noChangeAspect="1" noChangeArrowheads="1"/>
          </p:cNvPicPr>
          <p:nvPr userDrawn="1"/>
        </p:nvPicPr>
        <p:blipFill>
          <a:blip r:embed="rId2" cstate="print"/>
          <a:srcRect/>
          <a:stretch>
            <a:fillRect/>
          </a:stretch>
        </p:blipFill>
        <p:spPr bwMode="auto">
          <a:xfrm>
            <a:off x="0" y="0"/>
            <a:ext cx="9144000" cy="4248150"/>
          </a:xfrm>
          <a:prstGeom prst="rect">
            <a:avLst/>
          </a:prstGeom>
          <a:noFill/>
        </p:spPr>
      </p:pic>
      <p:sp>
        <p:nvSpPr>
          <p:cNvPr id="6" name="Text Placeholder 5"/>
          <p:cNvSpPr>
            <a:spLocks noGrp="1"/>
          </p:cNvSpPr>
          <p:nvPr>
            <p:ph type="body" sz="quarter" idx="10" hasCustomPrompt="1"/>
          </p:nvPr>
        </p:nvSpPr>
        <p:spPr>
          <a:xfrm>
            <a:off x="338328" y="3703320"/>
            <a:ext cx="8503920" cy="338328"/>
          </a:xfrm>
        </p:spPr>
        <p:txBody>
          <a:bodyPr anchor="b" anchorCtr="0"/>
          <a:lstStyle>
            <a:lvl1pPr marL="0" indent="0">
              <a:spcBef>
                <a:spcPts val="1320"/>
              </a:spcBef>
              <a:buNone/>
              <a:defRPr sz="2200">
                <a:solidFill>
                  <a:schemeClr val="tx2"/>
                </a:solidFill>
              </a:defRPr>
            </a:lvl1pPr>
            <a:lvl5pPr>
              <a:buNone/>
              <a:defRPr/>
            </a:lvl5pPr>
          </a:lstStyle>
          <a:p>
            <a:pPr lvl="0"/>
            <a:r>
              <a:rPr lang="en-US" dirty="0"/>
              <a:t>Subtitle of presentation in this location as long as needed</a:t>
            </a:r>
          </a:p>
        </p:txBody>
      </p:sp>
      <p:sp>
        <p:nvSpPr>
          <p:cNvPr id="8" name="Text Placeholder 7"/>
          <p:cNvSpPr>
            <a:spLocks noGrp="1"/>
          </p:cNvSpPr>
          <p:nvPr>
            <p:ph type="body" sz="quarter" idx="11" hasCustomPrompt="1"/>
          </p:nvPr>
        </p:nvSpPr>
        <p:spPr>
          <a:xfrm>
            <a:off x="365760" y="5120640"/>
            <a:ext cx="8503920" cy="365760"/>
          </a:xfrm>
        </p:spPr>
        <p:txBody>
          <a:bodyPr/>
          <a:lstStyle>
            <a:lvl1pPr marL="0" indent="0">
              <a:spcBef>
                <a:spcPts val="0"/>
              </a:spcBef>
              <a:buNone/>
              <a:defRPr sz="1200"/>
            </a:lvl1pPr>
          </a:lstStyle>
          <a:p>
            <a:pPr lvl="0"/>
            <a:r>
              <a:rPr lang="en-US" dirty="0"/>
              <a:t>Name of presenter, Title of presenter if needed</a:t>
            </a:r>
            <a:br>
              <a:rPr lang="en-US" dirty="0"/>
            </a:br>
            <a:r>
              <a:rPr lang="en-US" dirty="0"/>
              <a:t>Date in local format</a:t>
            </a:r>
          </a:p>
        </p:txBody>
      </p:sp>
      <p:sp>
        <p:nvSpPr>
          <p:cNvPr id="9" name="Title 8"/>
          <p:cNvSpPr>
            <a:spLocks noGrp="1"/>
          </p:cNvSpPr>
          <p:nvPr>
            <p:ph type="title" hasCustomPrompt="1"/>
          </p:nvPr>
        </p:nvSpPr>
        <p:spPr>
          <a:xfrm>
            <a:off x="338328" y="3007924"/>
            <a:ext cx="8503920" cy="677108"/>
          </a:xfrm>
        </p:spPr>
        <p:txBody>
          <a:bodyPr anchor="b" anchorCtr="0"/>
          <a:lstStyle>
            <a:lvl1pPr>
              <a:defRPr sz="4800">
                <a:solidFill>
                  <a:srgbClr val="8CC63F"/>
                </a:solidFill>
              </a:defRPr>
            </a:lvl1pPr>
          </a:lstStyle>
          <a:p>
            <a:r>
              <a:rPr lang="en-US" dirty="0"/>
              <a:t>IBM Presentation Title</a:t>
            </a:r>
          </a:p>
        </p:txBody>
      </p:sp>
      <p:pic>
        <p:nvPicPr>
          <p:cNvPr id="7" name="Picture 5" descr="green-tri-color-logo"/>
          <p:cNvPicPr>
            <a:picLocks noChangeAspect="1" noChangeArrowheads="1"/>
          </p:cNvPicPr>
          <p:nvPr userDrawn="1"/>
        </p:nvPicPr>
        <p:blipFill>
          <a:blip r:embed="rId3"/>
          <a:srcRect/>
          <a:stretch>
            <a:fillRect/>
          </a:stretch>
        </p:blipFill>
        <p:spPr bwMode="auto">
          <a:xfrm>
            <a:off x="8229600" y="6354763"/>
            <a:ext cx="630238" cy="255587"/>
          </a:xfrm>
          <a:prstGeom prst="rect">
            <a:avLst/>
          </a:prstGeom>
          <a:noFill/>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3">
    <p:spTree>
      <p:nvGrpSpPr>
        <p:cNvPr id="1" name=""/>
        <p:cNvGrpSpPr/>
        <p:nvPr/>
      </p:nvGrpSpPr>
      <p:grpSpPr>
        <a:xfrm>
          <a:off x="0" y="0"/>
          <a:ext cx="0" cy="0"/>
          <a:chOff x="0" y="0"/>
          <a:chExt cx="0" cy="0"/>
        </a:xfrm>
      </p:grpSpPr>
      <p:pic>
        <p:nvPicPr>
          <p:cNvPr id="68652" name="Picture 44" descr="cover-wallerpaper"/>
          <p:cNvPicPr>
            <a:picLocks noChangeAspect="1" noChangeArrowheads="1"/>
          </p:cNvPicPr>
          <p:nvPr userDrawn="1"/>
        </p:nvPicPr>
        <p:blipFill>
          <a:blip r:embed="rId2" cstate="print"/>
          <a:srcRect/>
          <a:stretch>
            <a:fillRect/>
          </a:stretch>
        </p:blipFill>
        <p:spPr bwMode="auto">
          <a:xfrm>
            <a:off x="0" y="0"/>
            <a:ext cx="9144000" cy="4248150"/>
          </a:xfrm>
          <a:prstGeom prst="rect">
            <a:avLst/>
          </a:prstGeom>
          <a:noFill/>
        </p:spPr>
      </p:pic>
      <p:sp>
        <p:nvSpPr>
          <p:cNvPr id="6" name="Text Placeholder 5"/>
          <p:cNvSpPr>
            <a:spLocks noGrp="1"/>
          </p:cNvSpPr>
          <p:nvPr>
            <p:ph type="body" sz="quarter" idx="10" hasCustomPrompt="1"/>
          </p:nvPr>
        </p:nvSpPr>
        <p:spPr>
          <a:xfrm>
            <a:off x="338328" y="3703320"/>
            <a:ext cx="8503920" cy="338328"/>
          </a:xfrm>
        </p:spPr>
        <p:txBody>
          <a:bodyPr anchor="b" anchorCtr="0"/>
          <a:lstStyle>
            <a:lvl1pPr marL="0" indent="0">
              <a:spcBef>
                <a:spcPts val="1320"/>
              </a:spcBef>
              <a:buNone/>
              <a:defRPr sz="2200">
                <a:solidFill>
                  <a:schemeClr val="tx2"/>
                </a:solidFill>
              </a:defRPr>
            </a:lvl1pPr>
            <a:lvl5pPr>
              <a:buNone/>
              <a:defRPr/>
            </a:lvl5pPr>
          </a:lstStyle>
          <a:p>
            <a:pPr lvl="0"/>
            <a:r>
              <a:rPr lang="en-US" dirty="0"/>
              <a:t>Subtitle of presentation in this location as long as needed</a:t>
            </a:r>
          </a:p>
        </p:txBody>
      </p:sp>
      <p:sp>
        <p:nvSpPr>
          <p:cNvPr id="8" name="Text Placeholder 7"/>
          <p:cNvSpPr>
            <a:spLocks noGrp="1"/>
          </p:cNvSpPr>
          <p:nvPr>
            <p:ph type="body" sz="quarter" idx="11" hasCustomPrompt="1"/>
          </p:nvPr>
        </p:nvSpPr>
        <p:spPr>
          <a:xfrm>
            <a:off x="365760" y="5120640"/>
            <a:ext cx="8503920" cy="365760"/>
          </a:xfrm>
        </p:spPr>
        <p:txBody>
          <a:bodyPr/>
          <a:lstStyle>
            <a:lvl1pPr marL="0" indent="0">
              <a:spcBef>
                <a:spcPts val="0"/>
              </a:spcBef>
              <a:buNone/>
              <a:defRPr sz="1200"/>
            </a:lvl1pPr>
          </a:lstStyle>
          <a:p>
            <a:pPr lvl="0"/>
            <a:r>
              <a:rPr lang="en-US" dirty="0"/>
              <a:t>Name of presenter, Title of presenter if needed</a:t>
            </a:r>
            <a:br>
              <a:rPr lang="en-US" dirty="0"/>
            </a:br>
            <a:r>
              <a:rPr lang="en-US" dirty="0"/>
              <a:t>Date in local format</a:t>
            </a:r>
          </a:p>
        </p:txBody>
      </p:sp>
      <p:sp>
        <p:nvSpPr>
          <p:cNvPr id="9" name="Title 8"/>
          <p:cNvSpPr>
            <a:spLocks noGrp="1"/>
          </p:cNvSpPr>
          <p:nvPr>
            <p:ph type="title" hasCustomPrompt="1"/>
          </p:nvPr>
        </p:nvSpPr>
        <p:spPr>
          <a:xfrm>
            <a:off x="338328" y="3007924"/>
            <a:ext cx="8503920" cy="677108"/>
          </a:xfrm>
        </p:spPr>
        <p:txBody>
          <a:bodyPr anchor="b" anchorCtr="0"/>
          <a:lstStyle>
            <a:lvl1pPr>
              <a:defRPr sz="4800">
                <a:solidFill>
                  <a:srgbClr val="00A6A0"/>
                </a:solidFill>
              </a:defRPr>
            </a:lvl1pPr>
          </a:lstStyle>
          <a:p>
            <a:r>
              <a:rPr lang="en-US" dirty="0"/>
              <a:t>IBM Presentation Title</a:t>
            </a:r>
          </a:p>
        </p:txBody>
      </p:sp>
      <p:pic>
        <p:nvPicPr>
          <p:cNvPr id="7" name="Picture 5" descr="teal-tri-color-logo"/>
          <p:cNvPicPr>
            <a:picLocks noChangeAspect="1" noChangeArrowheads="1"/>
          </p:cNvPicPr>
          <p:nvPr userDrawn="1"/>
        </p:nvPicPr>
        <p:blipFill>
          <a:blip r:embed="rId3"/>
          <a:srcRect/>
          <a:stretch>
            <a:fillRect/>
          </a:stretch>
        </p:blipFill>
        <p:spPr bwMode="auto">
          <a:xfrm>
            <a:off x="8229600" y="6354763"/>
            <a:ext cx="630238" cy="255587"/>
          </a:xfrm>
          <a:prstGeom prst="rect">
            <a:avLst/>
          </a:prstGeom>
          <a:noFill/>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4">
    <p:spTree>
      <p:nvGrpSpPr>
        <p:cNvPr id="1" name=""/>
        <p:cNvGrpSpPr/>
        <p:nvPr/>
      </p:nvGrpSpPr>
      <p:grpSpPr>
        <a:xfrm>
          <a:off x="0" y="0"/>
          <a:ext cx="0" cy="0"/>
          <a:chOff x="0" y="0"/>
          <a:chExt cx="0" cy="0"/>
        </a:xfrm>
      </p:grpSpPr>
      <p:pic>
        <p:nvPicPr>
          <p:cNvPr id="68652" name="Picture 44" descr="cover-wallerpaper"/>
          <p:cNvPicPr>
            <a:picLocks noChangeAspect="1" noChangeArrowheads="1"/>
          </p:cNvPicPr>
          <p:nvPr userDrawn="1"/>
        </p:nvPicPr>
        <p:blipFill>
          <a:blip r:embed="rId2" cstate="print"/>
          <a:srcRect/>
          <a:stretch>
            <a:fillRect/>
          </a:stretch>
        </p:blipFill>
        <p:spPr bwMode="auto">
          <a:xfrm>
            <a:off x="0" y="0"/>
            <a:ext cx="9144000" cy="4248150"/>
          </a:xfrm>
          <a:prstGeom prst="rect">
            <a:avLst/>
          </a:prstGeom>
          <a:noFill/>
        </p:spPr>
      </p:pic>
      <p:sp>
        <p:nvSpPr>
          <p:cNvPr id="6" name="Text Placeholder 5"/>
          <p:cNvSpPr>
            <a:spLocks noGrp="1"/>
          </p:cNvSpPr>
          <p:nvPr>
            <p:ph type="body" sz="quarter" idx="10" hasCustomPrompt="1"/>
          </p:nvPr>
        </p:nvSpPr>
        <p:spPr>
          <a:xfrm>
            <a:off x="338328" y="3703320"/>
            <a:ext cx="8503920" cy="338328"/>
          </a:xfrm>
        </p:spPr>
        <p:txBody>
          <a:bodyPr anchor="b" anchorCtr="0"/>
          <a:lstStyle>
            <a:lvl1pPr marL="0" indent="0">
              <a:spcBef>
                <a:spcPts val="1320"/>
              </a:spcBef>
              <a:buNone/>
              <a:defRPr sz="2200">
                <a:solidFill>
                  <a:schemeClr val="tx2"/>
                </a:solidFill>
              </a:defRPr>
            </a:lvl1pPr>
            <a:lvl5pPr>
              <a:buNone/>
              <a:defRPr/>
            </a:lvl5pPr>
          </a:lstStyle>
          <a:p>
            <a:pPr lvl="0"/>
            <a:r>
              <a:rPr lang="en-US" dirty="0"/>
              <a:t>Subtitle of presentation in this location as long as needed</a:t>
            </a:r>
          </a:p>
        </p:txBody>
      </p:sp>
      <p:sp>
        <p:nvSpPr>
          <p:cNvPr id="8" name="Text Placeholder 7"/>
          <p:cNvSpPr>
            <a:spLocks noGrp="1"/>
          </p:cNvSpPr>
          <p:nvPr>
            <p:ph type="body" sz="quarter" idx="11" hasCustomPrompt="1"/>
          </p:nvPr>
        </p:nvSpPr>
        <p:spPr>
          <a:xfrm>
            <a:off x="365760" y="5120640"/>
            <a:ext cx="8503920" cy="365760"/>
          </a:xfrm>
        </p:spPr>
        <p:txBody>
          <a:bodyPr/>
          <a:lstStyle>
            <a:lvl1pPr marL="0" indent="0">
              <a:spcBef>
                <a:spcPts val="0"/>
              </a:spcBef>
              <a:buNone/>
              <a:defRPr sz="1200"/>
            </a:lvl1pPr>
          </a:lstStyle>
          <a:p>
            <a:pPr lvl="0"/>
            <a:r>
              <a:rPr lang="en-US" dirty="0"/>
              <a:t>Name of presenter, Title of presenter if needed</a:t>
            </a:r>
            <a:br>
              <a:rPr lang="en-US" dirty="0"/>
            </a:br>
            <a:r>
              <a:rPr lang="en-US" dirty="0"/>
              <a:t>Date in local format</a:t>
            </a:r>
          </a:p>
        </p:txBody>
      </p:sp>
      <p:sp>
        <p:nvSpPr>
          <p:cNvPr id="9" name="Title 8"/>
          <p:cNvSpPr>
            <a:spLocks noGrp="1"/>
          </p:cNvSpPr>
          <p:nvPr>
            <p:ph type="title" hasCustomPrompt="1"/>
          </p:nvPr>
        </p:nvSpPr>
        <p:spPr>
          <a:xfrm>
            <a:off x="338328" y="3007924"/>
            <a:ext cx="8503920" cy="677108"/>
          </a:xfrm>
        </p:spPr>
        <p:txBody>
          <a:bodyPr anchor="b" anchorCtr="0"/>
          <a:lstStyle>
            <a:lvl1pPr>
              <a:defRPr sz="4800">
                <a:solidFill>
                  <a:srgbClr val="FDB813"/>
                </a:solidFill>
              </a:defRPr>
            </a:lvl1pPr>
          </a:lstStyle>
          <a:p>
            <a:r>
              <a:rPr lang="en-US" dirty="0"/>
              <a:t>IBM Presentation Title</a:t>
            </a:r>
          </a:p>
        </p:txBody>
      </p:sp>
      <p:pic>
        <p:nvPicPr>
          <p:cNvPr id="7" name="Picture 5" descr="yellow-tri-color-logo"/>
          <p:cNvPicPr>
            <a:picLocks noChangeAspect="1" noChangeArrowheads="1"/>
          </p:cNvPicPr>
          <p:nvPr userDrawn="1"/>
        </p:nvPicPr>
        <p:blipFill>
          <a:blip r:embed="rId3"/>
          <a:srcRect/>
          <a:stretch>
            <a:fillRect/>
          </a:stretch>
        </p:blipFill>
        <p:spPr bwMode="auto">
          <a:xfrm>
            <a:off x="8229600" y="6354763"/>
            <a:ext cx="630936" cy="259162"/>
          </a:xfrm>
          <a:prstGeom prst="rect">
            <a:avLst/>
          </a:prstGeom>
          <a:noFill/>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Slide 5">
    <p:spTree>
      <p:nvGrpSpPr>
        <p:cNvPr id="1" name=""/>
        <p:cNvGrpSpPr/>
        <p:nvPr/>
      </p:nvGrpSpPr>
      <p:grpSpPr>
        <a:xfrm>
          <a:off x="0" y="0"/>
          <a:ext cx="0" cy="0"/>
          <a:chOff x="0" y="0"/>
          <a:chExt cx="0" cy="0"/>
        </a:xfrm>
      </p:grpSpPr>
      <p:pic>
        <p:nvPicPr>
          <p:cNvPr id="68652" name="Picture 44" descr="cover-wallerpaper"/>
          <p:cNvPicPr>
            <a:picLocks noChangeAspect="1" noChangeArrowheads="1"/>
          </p:cNvPicPr>
          <p:nvPr userDrawn="1"/>
        </p:nvPicPr>
        <p:blipFill>
          <a:blip r:embed="rId2" cstate="print"/>
          <a:srcRect/>
          <a:stretch>
            <a:fillRect/>
          </a:stretch>
        </p:blipFill>
        <p:spPr bwMode="auto">
          <a:xfrm>
            <a:off x="0" y="0"/>
            <a:ext cx="9144000" cy="4248150"/>
          </a:xfrm>
          <a:prstGeom prst="rect">
            <a:avLst/>
          </a:prstGeom>
          <a:noFill/>
        </p:spPr>
      </p:pic>
      <p:sp>
        <p:nvSpPr>
          <p:cNvPr id="6" name="Text Placeholder 5"/>
          <p:cNvSpPr>
            <a:spLocks noGrp="1"/>
          </p:cNvSpPr>
          <p:nvPr>
            <p:ph type="body" sz="quarter" idx="10" hasCustomPrompt="1"/>
          </p:nvPr>
        </p:nvSpPr>
        <p:spPr>
          <a:xfrm>
            <a:off x="338328" y="3703320"/>
            <a:ext cx="8503920" cy="338328"/>
          </a:xfrm>
        </p:spPr>
        <p:txBody>
          <a:bodyPr anchor="b" anchorCtr="0"/>
          <a:lstStyle>
            <a:lvl1pPr marL="0" indent="0">
              <a:spcBef>
                <a:spcPts val="1320"/>
              </a:spcBef>
              <a:buNone/>
              <a:defRPr sz="2200">
                <a:solidFill>
                  <a:schemeClr val="tx2"/>
                </a:solidFill>
              </a:defRPr>
            </a:lvl1pPr>
            <a:lvl5pPr>
              <a:buNone/>
              <a:defRPr/>
            </a:lvl5pPr>
          </a:lstStyle>
          <a:p>
            <a:pPr lvl="0"/>
            <a:r>
              <a:rPr lang="en-US" dirty="0"/>
              <a:t>Subtitle of presentation in this location as long as needed</a:t>
            </a:r>
          </a:p>
        </p:txBody>
      </p:sp>
      <p:sp>
        <p:nvSpPr>
          <p:cNvPr id="8" name="Text Placeholder 7"/>
          <p:cNvSpPr>
            <a:spLocks noGrp="1"/>
          </p:cNvSpPr>
          <p:nvPr>
            <p:ph type="body" sz="quarter" idx="11" hasCustomPrompt="1"/>
          </p:nvPr>
        </p:nvSpPr>
        <p:spPr>
          <a:xfrm>
            <a:off x="365760" y="5120640"/>
            <a:ext cx="8503920" cy="365760"/>
          </a:xfrm>
        </p:spPr>
        <p:txBody>
          <a:bodyPr/>
          <a:lstStyle>
            <a:lvl1pPr marL="0" indent="0">
              <a:spcBef>
                <a:spcPts val="0"/>
              </a:spcBef>
              <a:buNone/>
              <a:defRPr sz="1200"/>
            </a:lvl1pPr>
          </a:lstStyle>
          <a:p>
            <a:pPr lvl="0"/>
            <a:r>
              <a:rPr lang="en-US" dirty="0"/>
              <a:t>Name of presenter, Title of presenter if needed</a:t>
            </a:r>
            <a:br>
              <a:rPr lang="en-US" dirty="0"/>
            </a:br>
            <a:r>
              <a:rPr lang="en-US" dirty="0"/>
              <a:t>Date in local format</a:t>
            </a:r>
          </a:p>
        </p:txBody>
      </p:sp>
      <p:sp>
        <p:nvSpPr>
          <p:cNvPr id="9" name="Title 8"/>
          <p:cNvSpPr>
            <a:spLocks noGrp="1"/>
          </p:cNvSpPr>
          <p:nvPr>
            <p:ph type="title" hasCustomPrompt="1"/>
          </p:nvPr>
        </p:nvSpPr>
        <p:spPr>
          <a:xfrm>
            <a:off x="338328" y="3007924"/>
            <a:ext cx="8503920" cy="677108"/>
          </a:xfrm>
        </p:spPr>
        <p:txBody>
          <a:bodyPr anchor="b" anchorCtr="0"/>
          <a:lstStyle>
            <a:lvl1pPr>
              <a:defRPr sz="4800">
                <a:solidFill>
                  <a:srgbClr val="F19027"/>
                </a:solidFill>
              </a:defRPr>
            </a:lvl1pPr>
          </a:lstStyle>
          <a:p>
            <a:r>
              <a:rPr lang="en-US" dirty="0"/>
              <a:t>IBM Presentation Title</a:t>
            </a:r>
          </a:p>
        </p:txBody>
      </p:sp>
      <p:pic>
        <p:nvPicPr>
          <p:cNvPr id="7" name="Picture 5" descr="orange-tri-color-logo"/>
          <p:cNvPicPr>
            <a:picLocks noChangeAspect="1" noChangeArrowheads="1"/>
          </p:cNvPicPr>
          <p:nvPr userDrawn="1"/>
        </p:nvPicPr>
        <p:blipFill>
          <a:blip r:embed="rId3"/>
          <a:srcRect/>
          <a:stretch>
            <a:fillRect/>
          </a:stretch>
        </p:blipFill>
        <p:spPr bwMode="auto">
          <a:xfrm>
            <a:off x="8229600" y="6354763"/>
            <a:ext cx="630238" cy="255587"/>
          </a:xfrm>
          <a:prstGeom prst="rect">
            <a:avLst/>
          </a:prstGeom>
          <a:noFill/>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Slide 6">
    <p:spTree>
      <p:nvGrpSpPr>
        <p:cNvPr id="1" name=""/>
        <p:cNvGrpSpPr/>
        <p:nvPr/>
      </p:nvGrpSpPr>
      <p:grpSpPr>
        <a:xfrm>
          <a:off x="0" y="0"/>
          <a:ext cx="0" cy="0"/>
          <a:chOff x="0" y="0"/>
          <a:chExt cx="0" cy="0"/>
        </a:xfrm>
      </p:grpSpPr>
      <p:pic>
        <p:nvPicPr>
          <p:cNvPr id="68652" name="Picture 44" descr="cover-wallerpaper"/>
          <p:cNvPicPr>
            <a:picLocks noChangeAspect="1" noChangeArrowheads="1"/>
          </p:cNvPicPr>
          <p:nvPr userDrawn="1"/>
        </p:nvPicPr>
        <p:blipFill>
          <a:blip r:embed="rId2" cstate="print"/>
          <a:srcRect/>
          <a:stretch>
            <a:fillRect/>
          </a:stretch>
        </p:blipFill>
        <p:spPr bwMode="auto">
          <a:xfrm>
            <a:off x="0" y="0"/>
            <a:ext cx="9144000" cy="4248150"/>
          </a:xfrm>
          <a:prstGeom prst="rect">
            <a:avLst/>
          </a:prstGeom>
          <a:noFill/>
        </p:spPr>
      </p:pic>
      <p:sp>
        <p:nvSpPr>
          <p:cNvPr id="6" name="Text Placeholder 5"/>
          <p:cNvSpPr>
            <a:spLocks noGrp="1"/>
          </p:cNvSpPr>
          <p:nvPr>
            <p:ph type="body" sz="quarter" idx="10" hasCustomPrompt="1"/>
          </p:nvPr>
        </p:nvSpPr>
        <p:spPr>
          <a:xfrm>
            <a:off x="338328" y="3703320"/>
            <a:ext cx="8503920" cy="338328"/>
          </a:xfrm>
        </p:spPr>
        <p:txBody>
          <a:bodyPr anchor="b" anchorCtr="0"/>
          <a:lstStyle>
            <a:lvl1pPr marL="0" indent="0">
              <a:spcBef>
                <a:spcPts val="1320"/>
              </a:spcBef>
              <a:buNone/>
              <a:defRPr sz="2200">
                <a:solidFill>
                  <a:schemeClr val="tx2"/>
                </a:solidFill>
              </a:defRPr>
            </a:lvl1pPr>
            <a:lvl5pPr>
              <a:buNone/>
              <a:defRPr/>
            </a:lvl5pPr>
          </a:lstStyle>
          <a:p>
            <a:pPr lvl="0"/>
            <a:r>
              <a:rPr lang="en-US" dirty="0"/>
              <a:t>Subtitle of presentation in this location as long as needed</a:t>
            </a:r>
          </a:p>
        </p:txBody>
      </p:sp>
      <p:sp>
        <p:nvSpPr>
          <p:cNvPr id="8" name="Text Placeholder 7"/>
          <p:cNvSpPr>
            <a:spLocks noGrp="1"/>
          </p:cNvSpPr>
          <p:nvPr>
            <p:ph type="body" sz="quarter" idx="11" hasCustomPrompt="1"/>
          </p:nvPr>
        </p:nvSpPr>
        <p:spPr>
          <a:xfrm>
            <a:off x="365760" y="5120640"/>
            <a:ext cx="8503920" cy="365760"/>
          </a:xfrm>
        </p:spPr>
        <p:txBody>
          <a:bodyPr/>
          <a:lstStyle>
            <a:lvl1pPr marL="0" indent="0">
              <a:spcBef>
                <a:spcPts val="0"/>
              </a:spcBef>
              <a:buNone/>
              <a:defRPr sz="1200"/>
            </a:lvl1pPr>
          </a:lstStyle>
          <a:p>
            <a:pPr lvl="0"/>
            <a:r>
              <a:rPr lang="en-US" dirty="0"/>
              <a:t>Name of presenter, Title of presenter if needed</a:t>
            </a:r>
            <a:br>
              <a:rPr lang="en-US" dirty="0"/>
            </a:br>
            <a:r>
              <a:rPr lang="en-US" dirty="0"/>
              <a:t>Date in local format</a:t>
            </a:r>
          </a:p>
        </p:txBody>
      </p:sp>
      <p:sp>
        <p:nvSpPr>
          <p:cNvPr id="9" name="Title 8"/>
          <p:cNvSpPr>
            <a:spLocks noGrp="1"/>
          </p:cNvSpPr>
          <p:nvPr>
            <p:ph type="title" hasCustomPrompt="1"/>
          </p:nvPr>
        </p:nvSpPr>
        <p:spPr>
          <a:xfrm>
            <a:off x="338328" y="3007924"/>
            <a:ext cx="8503920" cy="677108"/>
          </a:xfrm>
        </p:spPr>
        <p:txBody>
          <a:bodyPr anchor="b" anchorCtr="0"/>
          <a:lstStyle>
            <a:lvl1pPr>
              <a:defRPr sz="4800">
                <a:solidFill>
                  <a:srgbClr val="F04E37"/>
                </a:solidFill>
              </a:defRPr>
            </a:lvl1pPr>
          </a:lstStyle>
          <a:p>
            <a:r>
              <a:rPr lang="en-US" dirty="0"/>
              <a:t>IBM Presentation Title</a:t>
            </a:r>
          </a:p>
        </p:txBody>
      </p:sp>
      <p:pic>
        <p:nvPicPr>
          <p:cNvPr id="7" name="Picture 5" descr="red-tri-color-logo"/>
          <p:cNvPicPr>
            <a:picLocks noChangeAspect="1" noChangeArrowheads="1"/>
          </p:cNvPicPr>
          <p:nvPr userDrawn="1"/>
        </p:nvPicPr>
        <p:blipFill>
          <a:blip r:embed="rId3"/>
          <a:srcRect/>
          <a:stretch>
            <a:fillRect/>
          </a:stretch>
        </p:blipFill>
        <p:spPr bwMode="auto">
          <a:xfrm>
            <a:off x="8229600" y="6354763"/>
            <a:ext cx="630238" cy="255587"/>
          </a:xfrm>
          <a:prstGeom prst="rect">
            <a:avLst/>
          </a:prstGeom>
          <a:noFill/>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Slide 7">
    <p:spTree>
      <p:nvGrpSpPr>
        <p:cNvPr id="1" name=""/>
        <p:cNvGrpSpPr/>
        <p:nvPr/>
      </p:nvGrpSpPr>
      <p:grpSpPr>
        <a:xfrm>
          <a:off x="0" y="0"/>
          <a:ext cx="0" cy="0"/>
          <a:chOff x="0" y="0"/>
          <a:chExt cx="0" cy="0"/>
        </a:xfrm>
      </p:grpSpPr>
      <p:pic>
        <p:nvPicPr>
          <p:cNvPr id="68652" name="Picture 44" descr="cover-wallerpaper"/>
          <p:cNvPicPr>
            <a:picLocks noChangeAspect="1" noChangeArrowheads="1"/>
          </p:cNvPicPr>
          <p:nvPr userDrawn="1"/>
        </p:nvPicPr>
        <p:blipFill>
          <a:blip r:embed="rId2" cstate="print"/>
          <a:srcRect/>
          <a:stretch>
            <a:fillRect/>
          </a:stretch>
        </p:blipFill>
        <p:spPr bwMode="auto">
          <a:xfrm>
            <a:off x="0" y="0"/>
            <a:ext cx="9144000" cy="4248150"/>
          </a:xfrm>
          <a:prstGeom prst="rect">
            <a:avLst/>
          </a:prstGeom>
          <a:noFill/>
        </p:spPr>
      </p:pic>
      <p:sp>
        <p:nvSpPr>
          <p:cNvPr id="6" name="Text Placeholder 5"/>
          <p:cNvSpPr>
            <a:spLocks noGrp="1"/>
          </p:cNvSpPr>
          <p:nvPr>
            <p:ph type="body" sz="quarter" idx="10" hasCustomPrompt="1"/>
          </p:nvPr>
        </p:nvSpPr>
        <p:spPr>
          <a:xfrm>
            <a:off x="338328" y="3703320"/>
            <a:ext cx="8503920" cy="338328"/>
          </a:xfrm>
        </p:spPr>
        <p:txBody>
          <a:bodyPr anchor="b" anchorCtr="0"/>
          <a:lstStyle>
            <a:lvl1pPr marL="0" indent="0">
              <a:spcBef>
                <a:spcPts val="1320"/>
              </a:spcBef>
              <a:buNone/>
              <a:defRPr sz="2200">
                <a:solidFill>
                  <a:schemeClr val="tx2"/>
                </a:solidFill>
              </a:defRPr>
            </a:lvl1pPr>
            <a:lvl5pPr>
              <a:buNone/>
              <a:defRPr/>
            </a:lvl5pPr>
          </a:lstStyle>
          <a:p>
            <a:pPr lvl="0"/>
            <a:r>
              <a:rPr lang="en-US" dirty="0"/>
              <a:t>Subtitle of presentation in this location as long as needed</a:t>
            </a:r>
          </a:p>
        </p:txBody>
      </p:sp>
      <p:sp>
        <p:nvSpPr>
          <p:cNvPr id="8" name="Text Placeholder 7"/>
          <p:cNvSpPr>
            <a:spLocks noGrp="1"/>
          </p:cNvSpPr>
          <p:nvPr>
            <p:ph type="body" sz="quarter" idx="11" hasCustomPrompt="1"/>
          </p:nvPr>
        </p:nvSpPr>
        <p:spPr>
          <a:xfrm>
            <a:off x="365760" y="5120640"/>
            <a:ext cx="8503920" cy="365760"/>
          </a:xfrm>
        </p:spPr>
        <p:txBody>
          <a:bodyPr/>
          <a:lstStyle>
            <a:lvl1pPr marL="0" indent="0">
              <a:spcBef>
                <a:spcPts val="0"/>
              </a:spcBef>
              <a:buNone/>
              <a:defRPr sz="1200"/>
            </a:lvl1pPr>
          </a:lstStyle>
          <a:p>
            <a:pPr lvl="0"/>
            <a:r>
              <a:rPr lang="en-US" dirty="0"/>
              <a:t>Name of presenter, Title of presenter if needed</a:t>
            </a:r>
            <a:br>
              <a:rPr lang="en-US" dirty="0"/>
            </a:br>
            <a:r>
              <a:rPr lang="en-US" dirty="0"/>
              <a:t>Date in local format</a:t>
            </a:r>
          </a:p>
        </p:txBody>
      </p:sp>
      <p:sp>
        <p:nvSpPr>
          <p:cNvPr id="9" name="Title 8"/>
          <p:cNvSpPr>
            <a:spLocks noGrp="1"/>
          </p:cNvSpPr>
          <p:nvPr>
            <p:ph type="title" hasCustomPrompt="1"/>
          </p:nvPr>
        </p:nvSpPr>
        <p:spPr>
          <a:xfrm>
            <a:off x="338328" y="3007924"/>
            <a:ext cx="8503920" cy="677108"/>
          </a:xfrm>
        </p:spPr>
        <p:txBody>
          <a:bodyPr anchor="b" anchorCtr="0"/>
          <a:lstStyle>
            <a:lvl1pPr>
              <a:defRPr sz="4800">
                <a:solidFill>
                  <a:srgbClr val="AB1A86"/>
                </a:solidFill>
              </a:defRPr>
            </a:lvl1pPr>
          </a:lstStyle>
          <a:p>
            <a:r>
              <a:rPr lang="en-US" dirty="0"/>
              <a:t>IBM Presentation Title</a:t>
            </a:r>
          </a:p>
        </p:txBody>
      </p:sp>
      <p:pic>
        <p:nvPicPr>
          <p:cNvPr id="7" name="Picture 5" descr="purple-tri-color-logo"/>
          <p:cNvPicPr>
            <a:picLocks noChangeAspect="1" noChangeArrowheads="1"/>
          </p:cNvPicPr>
          <p:nvPr userDrawn="1"/>
        </p:nvPicPr>
        <p:blipFill>
          <a:blip r:embed="rId3"/>
          <a:srcRect/>
          <a:stretch>
            <a:fillRect/>
          </a:stretch>
        </p:blipFill>
        <p:spPr bwMode="auto">
          <a:xfrm>
            <a:off x="8229600" y="6354763"/>
            <a:ext cx="630238" cy="255587"/>
          </a:xfrm>
          <a:prstGeom prst="rect">
            <a:avLst/>
          </a:prstGeom>
          <a:noFill/>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Section Page Slide 1">
    <p:bg>
      <p:bgPr>
        <a:solidFill>
          <a:srgbClr val="00B0DA"/>
        </a:solidFill>
        <a:effectLst/>
      </p:bgPr>
    </p:bg>
    <p:spTree>
      <p:nvGrpSpPr>
        <p:cNvPr id="1" name=""/>
        <p:cNvGrpSpPr/>
        <p:nvPr/>
      </p:nvGrpSpPr>
      <p:grpSpPr>
        <a:xfrm>
          <a:off x="0" y="0"/>
          <a:ext cx="0" cy="0"/>
          <a:chOff x="0" y="0"/>
          <a:chExt cx="0" cy="0"/>
        </a:xfrm>
      </p:grpSpPr>
      <p:pic>
        <p:nvPicPr>
          <p:cNvPr id="7" name="Picture 5" descr="faded-logo-wallpaper"/>
          <p:cNvPicPr>
            <a:picLocks noChangeAspect="1" noChangeArrowheads="1"/>
          </p:cNvPicPr>
          <p:nvPr userDrawn="1"/>
        </p:nvPicPr>
        <p:blipFill>
          <a:blip r:embed="rId2"/>
          <a:srcRect/>
          <a:stretch>
            <a:fillRect/>
          </a:stretch>
        </p:blipFill>
        <p:spPr bwMode="auto">
          <a:xfrm>
            <a:off x="0" y="0"/>
            <a:ext cx="9144000" cy="4191000"/>
          </a:xfrm>
          <a:prstGeom prst="rect">
            <a:avLst/>
          </a:prstGeom>
          <a:noFill/>
        </p:spPr>
      </p:pic>
      <p:sp>
        <p:nvSpPr>
          <p:cNvPr id="9" name="Title 8"/>
          <p:cNvSpPr>
            <a:spLocks noGrp="1"/>
          </p:cNvSpPr>
          <p:nvPr>
            <p:ph type="title" hasCustomPrompt="1"/>
          </p:nvPr>
        </p:nvSpPr>
        <p:spPr>
          <a:xfrm>
            <a:off x="338328" y="3050243"/>
            <a:ext cx="8503920" cy="634789"/>
          </a:xfrm>
        </p:spPr>
        <p:txBody>
          <a:bodyPr anchor="b" anchorCtr="0"/>
          <a:lstStyle>
            <a:lvl1pPr>
              <a:defRPr sz="4500">
                <a:solidFill>
                  <a:schemeClr val="bg1"/>
                </a:solidFill>
              </a:defRPr>
            </a:lvl1pPr>
          </a:lstStyle>
          <a:p>
            <a:r>
              <a:rPr lang="en-US" dirty="0"/>
              <a:t>Section page</a:t>
            </a:r>
          </a:p>
        </p:txBody>
      </p:sp>
      <p:sp>
        <p:nvSpPr>
          <p:cNvPr id="11" name="Text Placeholder 10"/>
          <p:cNvSpPr>
            <a:spLocks noGrp="1"/>
          </p:cNvSpPr>
          <p:nvPr>
            <p:ph type="body" sz="quarter" idx="10" hasCustomPrompt="1"/>
          </p:nvPr>
        </p:nvSpPr>
        <p:spPr>
          <a:xfrm>
            <a:off x="365760" y="3703320"/>
            <a:ext cx="8476488" cy="338328"/>
          </a:xfrm>
        </p:spPr>
        <p:txBody>
          <a:bodyPr lIns="0" anchor="b" anchorCtr="0"/>
          <a:lstStyle>
            <a:lvl1pPr>
              <a:buNone/>
              <a:defRPr sz="2200">
                <a:solidFill>
                  <a:schemeClr val="bg1">
                    <a:lumMod val="95000"/>
                  </a:schemeClr>
                </a:solidFill>
              </a:defRPr>
            </a:lvl1pPr>
          </a:lstStyle>
          <a:p>
            <a:pPr lvl="0"/>
            <a:r>
              <a:rPr lang="en-US" dirty="0"/>
              <a:t>More text on one line in this location if needed</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Section Page Slide 2">
    <p:bg>
      <p:bgPr>
        <a:solidFill>
          <a:srgbClr val="8CC63F"/>
        </a:solidFill>
        <a:effectLst/>
      </p:bgPr>
    </p:bg>
    <p:spTree>
      <p:nvGrpSpPr>
        <p:cNvPr id="1" name=""/>
        <p:cNvGrpSpPr/>
        <p:nvPr/>
      </p:nvGrpSpPr>
      <p:grpSpPr>
        <a:xfrm>
          <a:off x="0" y="0"/>
          <a:ext cx="0" cy="0"/>
          <a:chOff x="0" y="0"/>
          <a:chExt cx="0" cy="0"/>
        </a:xfrm>
      </p:grpSpPr>
      <p:pic>
        <p:nvPicPr>
          <p:cNvPr id="7" name="Picture 5" descr="faded-logo-wallpaper"/>
          <p:cNvPicPr>
            <a:picLocks noChangeAspect="1" noChangeArrowheads="1"/>
          </p:cNvPicPr>
          <p:nvPr userDrawn="1"/>
        </p:nvPicPr>
        <p:blipFill>
          <a:blip r:embed="rId2"/>
          <a:srcRect/>
          <a:stretch>
            <a:fillRect/>
          </a:stretch>
        </p:blipFill>
        <p:spPr bwMode="auto">
          <a:xfrm>
            <a:off x="0" y="0"/>
            <a:ext cx="9144000" cy="4191000"/>
          </a:xfrm>
          <a:prstGeom prst="rect">
            <a:avLst/>
          </a:prstGeom>
          <a:noFill/>
        </p:spPr>
      </p:pic>
      <p:sp>
        <p:nvSpPr>
          <p:cNvPr id="9" name="Title 8"/>
          <p:cNvSpPr>
            <a:spLocks noGrp="1"/>
          </p:cNvSpPr>
          <p:nvPr>
            <p:ph type="title" hasCustomPrompt="1"/>
          </p:nvPr>
        </p:nvSpPr>
        <p:spPr>
          <a:xfrm>
            <a:off x="338328" y="3050243"/>
            <a:ext cx="8503920" cy="634789"/>
          </a:xfrm>
        </p:spPr>
        <p:txBody>
          <a:bodyPr anchor="b" anchorCtr="0"/>
          <a:lstStyle>
            <a:lvl1pPr>
              <a:defRPr sz="4500">
                <a:solidFill>
                  <a:schemeClr val="bg1"/>
                </a:solidFill>
              </a:defRPr>
            </a:lvl1pPr>
          </a:lstStyle>
          <a:p>
            <a:r>
              <a:rPr lang="en-US" dirty="0"/>
              <a:t>Section page</a:t>
            </a:r>
          </a:p>
        </p:txBody>
      </p:sp>
      <p:sp>
        <p:nvSpPr>
          <p:cNvPr id="11" name="Text Placeholder 10"/>
          <p:cNvSpPr>
            <a:spLocks noGrp="1"/>
          </p:cNvSpPr>
          <p:nvPr>
            <p:ph type="body" sz="quarter" idx="10" hasCustomPrompt="1"/>
          </p:nvPr>
        </p:nvSpPr>
        <p:spPr>
          <a:xfrm>
            <a:off x="365760" y="3703320"/>
            <a:ext cx="8476488" cy="338328"/>
          </a:xfrm>
        </p:spPr>
        <p:txBody>
          <a:bodyPr lIns="0" anchor="b" anchorCtr="0"/>
          <a:lstStyle>
            <a:lvl1pPr>
              <a:buNone/>
              <a:defRPr sz="2200">
                <a:solidFill>
                  <a:schemeClr val="bg1">
                    <a:lumMod val="95000"/>
                  </a:schemeClr>
                </a:solidFill>
              </a:defRPr>
            </a:lvl1pPr>
          </a:lstStyle>
          <a:p>
            <a:pPr lvl="0"/>
            <a:r>
              <a:rPr lang="en-US" dirty="0"/>
              <a:t>More text on one line in this location if needed</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Section Page Slide 3">
    <p:bg>
      <p:bgPr>
        <a:solidFill>
          <a:srgbClr val="00A6A0"/>
        </a:solidFill>
        <a:effectLst/>
      </p:bgPr>
    </p:bg>
    <p:spTree>
      <p:nvGrpSpPr>
        <p:cNvPr id="1" name=""/>
        <p:cNvGrpSpPr/>
        <p:nvPr/>
      </p:nvGrpSpPr>
      <p:grpSpPr>
        <a:xfrm>
          <a:off x="0" y="0"/>
          <a:ext cx="0" cy="0"/>
          <a:chOff x="0" y="0"/>
          <a:chExt cx="0" cy="0"/>
        </a:xfrm>
      </p:grpSpPr>
      <p:pic>
        <p:nvPicPr>
          <p:cNvPr id="7" name="Picture 5" descr="faded-logo-wallpaper"/>
          <p:cNvPicPr>
            <a:picLocks noChangeAspect="1" noChangeArrowheads="1"/>
          </p:cNvPicPr>
          <p:nvPr userDrawn="1"/>
        </p:nvPicPr>
        <p:blipFill>
          <a:blip r:embed="rId2"/>
          <a:srcRect/>
          <a:stretch>
            <a:fillRect/>
          </a:stretch>
        </p:blipFill>
        <p:spPr bwMode="auto">
          <a:xfrm>
            <a:off x="0" y="0"/>
            <a:ext cx="9144000" cy="4191000"/>
          </a:xfrm>
          <a:prstGeom prst="rect">
            <a:avLst/>
          </a:prstGeom>
          <a:noFill/>
        </p:spPr>
      </p:pic>
      <p:sp>
        <p:nvSpPr>
          <p:cNvPr id="9" name="Title 8"/>
          <p:cNvSpPr>
            <a:spLocks noGrp="1"/>
          </p:cNvSpPr>
          <p:nvPr>
            <p:ph type="title" hasCustomPrompt="1"/>
          </p:nvPr>
        </p:nvSpPr>
        <p:spPr>
          <a:xfrm>
            <a:off x="338328" y="3050243"/>
            <a:ext cx="8503920" cy="634789"/>
          </a:xfrm>
        </p:spPr>
        <p:txBody>
          <a:bodyPr anchor="b" anchorCtr="0"/>
          <a:lstStyle>
            <a:lvl1pPr>
              <a:defRPr sz="4500">
                <a:solidFill>
                  <a:schemeClr val="bg1"/>
                </a:solidFill>
              </a:defRPr>
            </a:lvl1pPr>
          </a:lstStyle>
          <a:p>
            <a:r>
              <a:rPr lang="en-US" dirty="0"/>
              <a:t>Section page</a:t>
            </a:r>
          </a:p>
        </p:txBody>
      </p:sp>
      <p:sp>
        <p:nvSpPr>
          <p:cNvPr id="11" name="Text Placeholder 10"/>
          <p:cNvSpPr>
            <a:spLocks noGrp="1"/>
          </p:cNvSpPr>
          <p:nvPr>
            <p:ph type="body" sz="quarter" idx="10" hasCustomPrompt="1"/>
          </p:nvPr>
        </p:nvSpPr>
        <p:spPr>
          <a:xfrm>
            <a:off x="365760" y="3703320"/>
            <a:ext cx="8476488" cy="338328"/>
          </a:xfrm>
        </p:spPr>
        <p:txBody>
          <a:bodyPr lIns="0" anchor="b" anchorCtr="0"/>
          <a:lstStyle>
            <a:lvl1pPr>
              <a:buNone/>
              <a:defRPr sz="2200">
                <a:solidFill>
                  <a:schemeClr val="bg1">
                    <a:lumMod val="95000"/>
                  </a:schemeClr>
                </a:solidFill>
              </a:defRPr>
            </a:lvl1pPr>
          </a:lstStyle>
          <a:p>
            <a:pPr lvl="0"/>
            <a:r>
              <a:rPr lang="en-US" dirty="0"/>
              <a:t>More text on one line in this location if needed</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Section Page Slide 4">
    <p:bg>
      <p:bgPr>
        <a:solidFill>
          <a:srgbClr val="FDB813"/>
        </a:solidFill>
        <a:effectLst/>
      </p:bgPr>
    </p:bg>
    <p:spTree>
      <p:nvGrpSpPr>
        <p:cNvPr id="1" name=""/>
        <p:cNvGrpSpPr/>
        <p:nvPr/>
      </p:nvGrpSpPr>
      <p:grpSpPr>
        <a:xfrm>
          <a:off x="0" y="0"/>
          <a:ext cx="0" cy="0"/>
          <a:chOff x="0" y="0"/>
          <a:chExt cx="0" cy="0"/>
        </a:xfrm>
      </p:grpSpPr>
      <p:pic>
        <p:nvPicPr>
          <p:cNvPr id="7" name="Picture 5" descr="faded-logo-wallpaper"/>
          <p:cNvPicPr>
            <a:picLocks noChangeAspect="1" noChangeArrowheads="1"/>
          </p:cNvPicPr>
          <p:nvPr userDrawn="1"/>
        </p:nvPicPr>
        <p:blipFill>
          <a:blip r:embed="rId2"/>
          <a:srcRect/>
          <a:stretch>
            <a:fillRect/>
          </a:stretch>
        </p:blipFill>
        <p:spPr bwMode="auto">
          <a:xfrm>
            <a:off x="0" y="0"/>
            <a:ext cx="9144000" cy="4191000"/>
          </a:xfrm>
          <a:prstGeom prst="rect">
            <a:avLst/>
          </a:prstGeom>
          <a:noFill/>
        </p:spPr>
      </p:pic>
      <p:sp>
        <p:nvSpPr>
          <p:cNvPr id="9" name="Title 8"/>
          <p:cNvSpPr>
            <a:spLocks noGrp="1"/>
          </p:cNvSpPr>
          <p:nvPr>
            <p:ph type="title" hasCustomPrompt="1"/>
          </p:nvPr>
        </p:nvSpPr>
        <p:spPr>
          <a:xfrm>
            <a:off x="338328" y="3050243"/>
            <a:ext cx="8503920" cy="634789"/>
          </a:xfrm>
        </p:spPr>
        <p:txBody>
          <a:bodyPr anchor="b" anchorCtr="0"/>
          <a:lstStyle>
            <a:lvl1pPr>
              <a:defRPr sz="4500">
                <a:solidFill>
                  <a:schemeClr val="bg1"/>
                </a:solidFill>
              </a:defRPr>
            </a:lvl1pPr>
          </a:lstStyle>
          <a:p>
            <a:r>
              <a:rPr lang="en-US" dirty="0"/>
              <a:t>Section page</a:t>
            </a:r>
          </a:p>
        </p:txBody>
      </p:sp>
      <p:sp>
        <p:nvSpPr>
          <p:cNvPr id="6" name="Text Placeholder 10"/>
          <p:cNvSpPr>
            <a:spLocks noGrp="1"/>
          </p:cNvSpPr>
          <p:nvPr>
            <p:ph type="body" sz="quarter" idx="10" hasCustomPrompt="1"/>
          </p:nvPr>
        </p:nvSpPr>
        <p:spPr>
          <a:xfrm>
            <a:off x="365760" y="3703320"/>
            <a:ext cx="8476488" cy="338328"/>
          </a:xfrm>
        </p:spPr>
        <p:txBody>
          <a:bodyPr lIns="0" anchor="b" anchorCtr="0"/>
          <a:lstStyle>
            <a:lvl1pPr>
              <a:buNone/>
              <a:defRPr sz="2200">
                <a:solidFill>
                  <a:schemeClr val="bg1">
                    <a:lumMod val="95000"/>
                  </a:schemeClr>
                </a:solidFill>
              </a:defRPr>
            </a:lvl1pPr>
          </a:lstStyle>
          <a:p>
            <a:pPr lvl="0"/>
            <a:r>
              <a:rPr lang="en-US" dirty="0"/>
              <a:t>More text on one line in this location if needed</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Section Page Slide 5">
    <p:bg>
      <p:bgPr>
        <a:solidFill>
          <a:srgbClr val="F19027"/>
        </a:solidFill>
        <a:effectLst/>
      </p:bgPr>
    </p:bg>
    <p:spTree>
      <p:nvGrpSpPr>
        <p:cNvPr id="1" name=""/>
        <p:cNvGrpSpPr/>
        <p:nvPr/>
      </p:nvGrpSpPr>
      <p:grpSpPr>
        <a:xfrm>
          <a:off x="0" y="0"/>
          <a:ext cx="0" cy="0"/>
          <a:chOff x="0" y="0"/>
          <a:chExt cx="0" cy="0"/>
        </a:xfrm>
      </p:grpSpPr>
      <p:pic>
        <p:nvPicPr>
          <p:cNvPr id="7" name="Picture 5" descr="faded-logo-wallpaper"/>
          <p:cNvPicPr>
            <a:picLocks noChangeAspect="1" noChangeArrowheads="1"/>
          </p:cNvPicPr>
          <p:nvPr userDrawn="1"/>
        </p:nvPicPr>
        <p:blipFill>
          <a:blip r:embed="rId2"/>
          <a:srcRect/>
          <a:stretch>
            <a:fillRect/>
          </a:stretch>
        </p:blipFill>
        <p:spPr bwMode="auto">
          <a:xfrm>
            <a:off x="0" y="0"/>
            <a:ext cx="9144000" cy="4191000"/>
          </a:xfrm>
          <a:prstGeom prst="rect">
            <a:avLst/>
          </a:prstGeom>
          <a:noFill/>
        </p:spPr>
      </p:pic>
      <p:sp>
        <p:nvSpPr>
          <p:cNvPr id="9" name="Title 8"/>
          <p:cNvSpPr>
            <a:spLocks noGrp="1"/>
          </p:cNvSpPr>
          <p:nvPr>
            <p:ph type="title" hasCustomPrompt="1"/>
          </p:nvPr>
        </p:nvSpPr>
        <p:spPr>
          <a:xfrm>
            <a:off x="338328" y="3050243"/>
            <a:ext cx="8503920" cy="634789"/>
          </a:xfrm>
        </p:spPr>
        <p:txBody>
          <a:bodyPr anchor="b" anchorCtr="0"/>
          <a:lstStyle>
            <a:lvl1pPr>
              <a:defRPr sz="4500">
                <a:solidFill>
                  <a:schemeClr val="bg1"/>
                </a:solidFill>
              </a:defRPr>
            </a:lvl1pPr>
          </a:lstStyle>
          <a:p>
            <a:r>
              <a:rPr lang="en-US" dirty="0"/>
              <a:t>Section page</a:t>
            </a:r>
          </a:p>
        </p:txBody>
      </p:sp>
      <p:sp>
        <p:nvSpPr>
          <p:cNvPr id="6" name="Text Placeholder 10"/>
          <p:cNvSpPr>
            <a:spLocks noGrp="1"/>
          </p:cNvSpPr>
          <p:nvPr>
            <p:ph type="body" sz="quarter" idx="10" hasCustomPrompt="1"/>
          </p:nvPr>
        </p:nvSpPr>
        <p:spPr>
          <a:xfrm>
            <a:off x="365760" y="3703320"/>
            <a:ext cx="8476488" cy="338328"/>
          </a:xfrm>
        </p:spPr>
        <p:txBody>
          <a:bodyPr lIns="0" anchor="b" anchorCtr="0"/>
          <a:lstStyle>
            <a:lvl1pPr>
              <a:buNone/>
              <a:defRPr sz="2200">
                <a:solidFill>
                  <a:schemeClr val="bg1">
                    <a:lumMod val="95000"/>
                  </a:schemeClr>
                </a:solidFill>
              </a:defRPr>
            </a:lvl1pPr>
          </a:lstStyle>
          <a:p>
            <a:pPr lvl="0"/>
            <a:r>
              <a:rPr lang="en-US" dirty="0"/>
              <a:t>More text on one line in this location if needed</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Section Page Slide 6">
    <p:bg>
      <p:bgPr>
        <a:solidFill>
          <a:srgbClr val="F04E37"/>
        </a:solidFill>
        <a:effectLst/>
      </p:bgPr>
    </p:bg>
    <p:spTree>
      <p:nvGrpSpPr>
        <p:cNvPr id="1" name=""/>
        <p:cNvGrpSpPr/>
        <p:nvPr/>
      </p:nvGrpSpPr>
      <p:grpSpPr>
        <a:xfrm>
          <a:off x="0" y="0"/>
          <a:ext cx="0" cy="0"/>
          <a:chOff x="0" y="0"/>
          <a:chExt cx="0" cy="0"/>
        </a:xfrm>
      </p:grpSpPr>
      <p:pic>
        <p:nvPicPr>
          <p:cNvPr id="7" name="Picture 5" descr="faded-logo-wallpaper"/>
          <p:cNvPicPr>
            <a:picLocks noChangeAspect="1" noChangeArrowheads="1"/>
          </p:cNvPicPr>
          <p:nvPr userDrawn="1"/>
        </p:nvPicPr>
        <p:blipFill>
          <a:blip r:embed="rId2"/>
          <a:srcRect/>
          <a:stretch>
            <a:fillRect/>
          </a:stretch>
        </p:blipFill>
        <p:spPr bwMode="auto">
          <a:xfrm>
            <a:off x="0" y="0"/>
            <a:ext cx="9144000" cy="4191000"/>
          </a:xfrm>
          <a:prstGeom prst="rect">
            <a:avLst/>
          </a:prstGeom>
          <a:noFill/>
        </p:spPr>
      </p:pic>
      <p:sp>
        <p:nvSpPr>
          <p:cNvPr id="9" name="Title 8"/>
          <p:cNvSpPr>
            <a:spLocks noGrp="1"/>
          </p:cNvSpPr>
          <p:nvPr>
            <p:ph type="title" hasCustomPrompt="1"/>
          </p:nvPr>
        </p:nvSpPr>
        <p:spPr>
          <a:xfrm>
            <a:off x="338328" y="3050243"/>
            <a:ext cx="8503920" cy="634789"/>
          </a:xfrm>
        </p:spPr>
        <p:txBody>
          <a:bodyPr anchor="b" anchorCtr="0"/>
          <a:lstStyle>
            <a:lvl1pPr>
              <a:defRPr sz="4500">
                <a:solidFill>
                  <a:schemeClr val="bg1"/>
                </a:solidFill>
              </a:defRPr>
            </a:lvl1pPr>
          </a:lstStyle>
          <a:p>
            <a:r>
              <a:rPr lang="en-US" dirty="0"/>
              <a:t>Section page</a:t>
            </a:r>
          </a:p>
        </p:txBody>
      </p:sp>
      <p:sp>
        <p:nvSpPr>
          <p:cNvPr id="6" name="Text Placeholder 10"/>
          <p:cNvSpPr>
            <a:spLocks noGrp="1"/>
          </p:cNvSpPr>
          <p:nvPr>
            <p:ph type="body" sz="quarter" idx="10" hasCustomPrompt="1"/>
          </p:nvPr>
        </p:nvSpPr>
        <p:spPr>
          <a:xfrm>
            <a:off x="365760" y="3703320"/>
            <a:ext cx="8476488" cy="338328"/>
          </a:xfrm>
        </p:spPr>
        <p:txBody>
          <a:bodyPr lIns="0" anchor="b" anchorCtr="0"/>
          <a:lstStyle>
            <a:lvl1pPr>
              <a:buNone/>
              <a:defRPr sz="2200">
                <a:solidFill>
                  <a:schemeClr val="bg1">
                    <a:lumMod val="95000"/>
                  </a:schemeClr>
                </a:solidFill>
              </a:defRPr>
            </a:lvl1pPr>
          </a:lstStyle>
          <a:p>
            <a:pPr lvl="0"/>
            <a:r>
              <a:rPr lang="en-US" dirty="0"/>
              <a:t>More text on one line in this location if needed</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Section Page Slide 7">
    <p:bg>
      <p:bgPr>
        <a:solidFill>
          <a:srgbClr val="AB1A86"/>
        </a:solidFill>
        <a:effectLst/>
      </p:bgPr>
    </p:bg>
    <p:spTree>
      <p:nvGrpSpPr>
        <p:cNvPr id="1" name=""/>
        <p:cNvGrpSpPr/>
        <p:nvPr/>
      </p:nvGrpSpPr>
      <p:grpSpPr>
        <a:xfrm>
          <a:off x="0" y="0"/>
          <a:ext cx="0" cy="0"/>
          <a:chOff x="0" y="0"/>
          <a:chExt cx="0" cy="0"/>
        </a:xfrm>
      </p:grpSpPr>
      <p:pic>
        <p:nvPicPr>
          <p:cNvPr id="7" name="Picture 5" descr="faded-logo-wallpaper"/>
          <p:cNvPicPr>
            <a:picLocks noChangeAspect="1" noChangeArrowheads="1"/>
          </p:cNvPicPr>
          <p:nvPr userDrawn="1"/>
        </p:nvPicPr>
        <p:blipFill>
          <a:blip r:embed="rId2"/>
          <a:srcRect/>
          <a:stretch>
            <a:fillRect/>
          </a:stretch>
        </p:blipFill>
        <p:spPr bwMode="auto">
          <a:xfrm>
            <a:off x="0" y="0"/>
            <a:ext cx="9144000" cy="4191000"/>
          </a:xfrm>
          <a:prstGeom prst="rect">
            <a:avLst/>
          </a:prstGeom>
          <a:noFill/>
        </p:spPr>
      </p:pic>
      <p:sp>
        <p:nvSpPr>
          <p:cNvPr id="9" name="Title 8"/>
          <p:cNvSpPr>
            <a:spLocks noGrp="1"/>
          </p:cNvSpPr>
          <p:nvPr>
            <p:ph type="title" hasCustomPrompt="1"/>
          </p:nvPr>
        </p:nvSpPr>
        <p:spPr>
          <a:xfrm>
            <a:off x="338328" y="3050243"/>
            <a:ext cx="8503920" cy="634789"/>
          </a:xfrm>
        </p:spPr>
        <p:txBody>
          <a:bodyPr anchor="b" anchorCtr="0"/>
          <a:lstStyle>
            <a:lvl1pPr>
              <a:defRPr sz="4500">
                <a:solidFill>
                  <a:schemeClr val="bg1"/>
                </a:solidFill>
              </a:defRPr>
            </a:lvl1pPr>
          </a:lstStyle>
          <a:p>
            <a:r>
              <a:rPr lang="en-US" dirty="0"/>
              <a:t>Section page</a:t>
            </a:r>
          </a:p>
        </p:txBody>
      </p:sp>
      <p:sp>
        <p:nvSpPr>
          <p:cNvPr id="6" name="Text Placeholder 10"/>
          <p:cNvSpPr>
            <a:spLocks noGrp="1"/>
          </p:cNvSpPr>
          <p:nvPr>
            <p:ph type="body" sz="quarter" idx="10" hasCustomPrompt="1"/>
          </p:nvPr>
        </p:nvSpPr>
        <p:spPr>
          <a:xfrm>
            <a:off x="365760" y="3703320"/>
            <a:ext cx="8476488" cy="338328"/>
          </a:xfrm>
        </p:spPr>
        <p:txBody>
          <a:bodyPr lIns="0" anchor="b" anchorCtr="0"/>
          <a:lstStyle>
            <a:lvl1pPr>
              <a:buNone/>
              <a:defRPr sz="2200">
                <a:solidFill>
                  <a:schemeClr val="bg1">
                    <a:lumMod val="95000"/>
                  </a:schemeClr>
                </a:solidFill>
              </a:defRPr>
            </a:lvl1pPr>
          </a:lstStyle>
          <a:p>
            <a:pPr lvl="0"/>
            <a:r>
              <a:rPr lang="en-US" dirty="0"/>
              <a:t>More text on one line in this location if needed</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able of contents/Agenda">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28613" y="292100"/>
            <a:ext cx="8686800" cy="394980"/>
          </a:xfrm>
        </p:spPr>
        <p:txBody>
          <a:bodyPr/>
          <a:lstStyle>
            <a:lvl1pPr marL="0" marR="0" indent="0" algn="l" defTabSz="914400" rtl="0" eaLnBrk="1" fontAlgn="base" latinLnBrk="0" hangingPunct="1">
              <a:lnSpc>
                <a:spcPct val="90000"/>
              </a:lnSpc>
              <a:spcBef>
                <a:spcPct val="0"/>
              </a:spcBef>
              <a:spcAft>
                <a:spcPct val="0"/>
              </a:spcAft>
              <a:buClrTx/>
              <a:buSzTx/>
              <a:buFontTx/>
              <a:buNone/>
              <a:tabLst/>
              <a:defRPr/>
            </a:lvl1pPr>
          </a:lstStyle>
          <a:p>
            <a:r>
              <a:rPr lang="en-US" dirty="0"/>
              <a:t>Table of contents/Agenda template</a:t>
            </a:r>
          </a:p>
        </p:txBody>
      </p:sp>
      <p:sp>
        <p:nvSpPr>
          <p:cNvPr id="3" name="Slide Number Placeholder 2"/>
          <p:cNvSpPr>
            <a:spLocks noGrp="1"/>
          </p:cNvSpPr>
          <p:nvPr>
            <p:ph type="sldNum" sz="quarter" idx="10"/>
          </p:nvPr>
        </p:nvSpPr>
        <p:spPr/>
        <p:txBody>
          <a:bodyPr/>
          <a:lstStyle>
            <a:lvl1pPr>
              <a:defRPr sz="900"/>
            </a:lvl1pPr>
          </a:lstStyle>
          <a:p>
            <a:fld id="{92EDDE8C-FCD3-47EF-B8D4-5308179AEE2C}" type="slidenum">
              <a:rPr lang="en-US" smtClean="0"/>
              <a:pPr/>
              <a:t>‹#›</a:t>
            </a:fld>
            <a:endParaRPr lang="en-US" dirty="0"/>
          </a:p>
        </p:txBody>
      </p:sp>
      <p:sp>
        <p:nvSpPr>
          <p:cNvPr id="8" name="Text Placeholder 6"/>
          <p:cNvSpPr>
            <a:spLocks noGrp="1"/>
          </p:cNvSpPr>
          <p:nvPr>
            <p:ph type="body" sz="quarter" idx="12" hasCustomPrompt="1"/>
          </p:nvPr>
        </p:nvSpPr>
        <p:spPr>
          <a:xfrm>
            <a:off x="3163823" y="1828800"/>
            <a:ext cx="5687845" cy="4114800"/>
          </a:xfrm>
        </p:spPr>
        <p:txBody>
          <a:bodyPr lIns="0" tIns="91440" bIns="0"/>
          <a:lstStyle>
            <a:lvl1pPr marL="0" indent="0">
              <a:lnSpc>
                <a:spcPts val="1300"/>
              </a:lnSpc>
              <a:spcBef>
                <a:spcPts val="1080"/>
              </a:spcBef>
              <a:buNone/>
              <a:defRPr sz="1200"/>
            </a:lvl1pPr>
          </a:lstStyle>
          <a:p>
            <a:pPr lvl="0"/>
            <a:r>
              <a:rPr lang="en-US" dirty="0"/>
              <a:t>Note that the contents/agenda items are written in sentence case</a:t>
            </a:r>
          </a:p>
          <a:p>
            <a:pPr lvl="0"/>
            <a:r>
              <a:rPr lang="en-US" dirty="0"/>
              <a:t>Title the page “Table of contents” if the document is meant to be read or is a “leave behind.” Use “Agenda” if the document will be presented formally</a:t>
            </a:r>
          </a:p>
          <a:p>
            <a:pPr lvl="0"/>
            <a:r>
              <a:rPr lang="en-US" dirty="0"/>
              <a:t>This page should appear at the beginning of each section, with the highlighted section appearing in blue and bold</a:t>
            </a:r>
          </a:p>
        </p:txBody>
      </p:sp>
      <p:sp>
        <p:nvSpPr>
          <p:cNvPr id="13" name="Text Placeholder 12"/>
          <p:cNvSpPr>
            <a:spLocks noGrp="1"/>
          </p:cNvSpPr>
          <p:nvPr>
            <p:ph type="body" sz="quarter" idx="13" hasCustomPrompt="1"/>
          </p:nvPr>
        </p:nvSpPr>
        <p:spPr>
          <a:xfrm>
            <a:off x="329184" y="1828800"/>
            <a:ext cx="2743200" cy="4114800"/>
          </a:xfrm>
        </p:spPr>
        <p:txBody>
          <a:bodyPr/>
          <a:lstStyle>
            <a:lvl1pPr marL="0" indent="0">
              <a:buNone/>
              <a:defRPr sz="1800"/>
            </a:lvl1pPr>
          </a:lstStyle>
          <a:p>
            <a:pPr lvl="0"/>
            <a:r>
              <a:rPr lang="en-US" dirty="0"/>
              <a:t>Content heading</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Full Bleed Image">
    <p:spTree>
      <p:nvGrpSpPr>
        <p:cNvPr id="1" name=""/>
        <p:cNvGrpSpPr/>
        <p:nvPr/>
      </p:nvGrpSpPr>
      <p:grpSpPr>
        <a:xfrm>
          <a:off x="0" y="0"/>
          <a:ext cx="0" cy="0"/>
          <a:chOff x="0" y="0"/>
          <a:chExt cx="0" cy="0"/>
        </a:xfrm>
      </p:grpSpPr>
      <p:sp>
        <p:nvSpPr>
          <p:cNvPr id="6" name="Picture Placeholder 5"/>
          <p:cNvSpPr>
            <a:spLocks noGrp="1"/>
          </p:cNvSpPr>
          <p:nvPr>
            <p:ph type="pic" sz="quarter" idx="11"/>
          </p:nvPr>
        </p:nvSpPr>
        <p:spPr>
          <a:xfrm>
            <a:off x="0" y="0"/>
            <a:ext cx="9144000" cy="6858000"/>
          </a:xfrm>
        </p:spPr>
        <p:txBody>
          <a:bodyPr tIns="914400" anchor="ctr" anchorCtr="0"/>
          <a:lstStyle>
            <a:lvl1pPr algn="ctr">
              <a:buNone/>
              <a:defRPr/>
            </a:lvl1pPr>
          </a:lstStyle>
          <a:p>
            <a:endParaRPr lang="en-US" dirty="0"/>
          </a:p>
        </p:txBody>
      </p:sp>
      <p:sp>
        <p:nvSpPr>
          <p:cNvPr id="2" name="Title 1"/>
          <p:cNvSpPr>
            <a:spLocks noGrp="1"/>
          </p:cNvSpPr>
          <p:nvPr>
            <p:ph type="title" hasCustomPrompt="1"/>
          </p:nvPr>
        </p:nvSpPr>
        <p:spPr>
          <a:xfrm>
            <a:off x="328613" y="5440680"/>
            <a:ext cx="8503920" cy="394980"/>
          </a:xfrm>
        </p:spPr>
        <p:txBody>
          <a:bodyPr/>
          <a:lstStyle>
            <a:lvl1pPr>
              <a:defRPr>
                <a:solidFill>
                  <a:srgbClr val="FDB813"/>
                </a:solidFill>
              </a:defRPr>
            </a:lvl1pPr>
          </a:lstStyle>
          <a:p>
            <a:r>
              <a:rPr lang="en-US" dirty="0"/>
              <a:t>Full bleed images preferred</a:t>
            </a:r>
          </a:p>
        </p:txBody>
      </p:sp>
      <p:sp>
        <p:nvSpPr>
          <p:cNvPr id="8" name="Text Placeholder 7"/>
          <p:cNvSpPr>
            <a:spLocks noGrp="1"/>
          </p:cNvSpPr>
          <p:nvPr>
            <p:ph type="body" sz="quarter" idx="10" hasCustomPrompt="1"/>
          </p:nvPr>
        </p:nvSpPr>
        <p:spPr>
          <a:xfrm>
            <a:off x="329184" y="5989320"/>
            <a:ext cx="8503920" cy="731520"/>
          </a:xfrm>
        </p:spPr>
        <p:txBody>
          <a:bodyPr/>
          <a:lstStyle>
            <a:lvl1pPr marL="0" indent="0">
              <a:buNone/>
              <a:defRPr lang="en-US" sz="1600" kern="1200" dirty="0" smtClean="0">
                <a:solidFill>
                  <a:srgbClr val="6D6E70"/>
                </a:solidFill>
                <a:latin typeface="Arial" pitchFamily="34" charset="0"/>
                <a:ea typeface="+mn-ea"/>
                <a:cs typeface="Arial" pitchFamily="34" charset="0"/>
              </a:defRPr>
            </a:lvl1pPr>
          </a:lstStyle>
          <a:p>
            <a:pPr marL="0" lvl="0" indent="0" algn="l" rtl="0" fontAlgn="base">
              <a:spcBef>
                <a:spcPct val="50000"/>
              </a:spcBef>
              <a:spcAft>
                <a:spcPct val="0"/>
              </a:spcAft>
              <a:buClr>
                <a:srgbClr val="6D6E70"/>
              </a:buClr>
              <a:buSzPct val="90000"/>
              <a:buFont typeface="Wingdings" pitchFamily="2" charset="2"/>
              <a:buNone/>
            </a:pPr>
            <a:r>
              <a:rPr lang="en-US" dirty="0"/>
              <a:t>Text over top of full bleed images would be in white or a color from the color palette that would offer good contrast. Also, colored text in Arial Bold would have greater impact.</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 Sided Bleed Image">
    <p:spTree>
      <p:nvGrpSpPr>
        <p:cNvPr id="1" name=""/>
        <p:cNvGrpSpPr/>
        <p:nvPr/>
      </p:nvGrpSpPr>
      <p:grpSpPr>
        <a:xfrm>
          <a:off x="0" y="0"/>
          <a:ext cx="0" cy="0"/>
          <a:chOff x="0" y="0"/>
          <a:chExt cx="0" cy="0"/>
        </a:xfrm>
      </p:grpSpPr>
      <p:sp>
        <p:nvSpPr>
          <p:cNvPr id="8" name="Picture Placeholder 5"/>
          <p:cNvSpPr>
            <a:spLocks noGrp="1"/>
          </p:cNvSpPr>
          <p:nvPr>
            <p:ph type="pic" sz="quarter" idx="12"/>
          </p:nvPr>
        </p:nvSpPr>
        <p:spPr>
          <a:xfrm>
            <a:off x="0" y="0"/>
            <a:ext cx="9144000" cy="4526280"/>
          </a:xfrm>
        </p:spPr>
        <p:txBody>
          <a:bodyPr tIns="914400" anchor="ctr" anchorCtr="0"/>
          <a:lstStyle>
            <a:lvl1pPr algn="ctr">
              <a:buNone/>
              <a:defRPr/>
            </a:lvl1pPr>
          </a:lstStyle>
          <a:p>
            <a:endParaRPr lang="en-US"/>
          </a:p>
        </p:txBody>
      </p:sp>
      <p:sp>
        <p:nvSpPr>
          <p:cNvPr id="2" name="Title 1"/>
          <p:cNvSpPr>
            <a:spLocks noGrp="1"/>
          </p:cNvSpPr>
          <p:nvPr>
            <p:ph type="title" hasCustomPrompt="1"/>
          </p:nvPr>
        </p:nvSpPr>
        <p:spPr>
          <a:xfrm>
            <a:off x="365760" y="5257800"/>
            <a:ext cx="8503920" cy="225703"/>
          </a:xfrm>
        </p:spPr>
        <p:txBody>
          <a:bodyPr/>
          <a:lstStyle>
            <a:lvl1pPr>
              <a:defRPr sz="1600">
                <a:solidFill>
                  <a:srgbClr val="00B0DA"/>
                </a:solidFill>
              </a:defRPr>
            </a:lvl1pPr>
          </a:lstStyle>
          <a:p>
            <a:r>
              <a:rPr lang="en-US" dirty="0"/>
              <a:t>Images also have more impact if they can bleed 3 sides</a:t>
            </a:r>
          </a:p>
        </p:txBody>
      </p:sp>
      <p:sp>
        <p:nvSpPr>
          <p:cNvPr id="6" name="Text Placeholder 5"/>
          <p:cNvSpPr>
            <a:spLocks noGrp="1"/>
          </p:cNvSpPr>
          <p:nvPr>
            <p:ph type="body" sz="quarter" idx="10" hasCustomPrompt="1"/>
          </p:nvPr>
        </p:nvSpPr>
        <p:spPr>
          <a:xfrm>
            <a:off x="365760" y="5532120"/>
            <a:ext cx="7315200" cy="914400"/>
          </a:xfrm>
        </p:spPr>
        <p:txBody>
          <a:bodyPr/>
          <a:lstStyle>
            <a:lvl1pPr marL="0" indent="0">
              <a:buNone/>
              <a:defRPr kern="1200">
                <a:solidFill>
                  <a:srgbClr val="6D6E70"/>
                </a:solidFill>
              </a:defRPr>
            </a:lvl1pPr>
          </a:lstStyle>
          <a:p>
            <a:pPr lvl="0"/>
            <a:r>
              <a:rPr lang="en-US" dirty="0"/>
              <a:t>Text under partial bleed images would be in 70% black or a color from the color palette. Also, colored text in Arial Bold would have greater impact. </a:t>
            </a:r>
          </a:p>
        </p:txBody>
      </p:sp>
      <p:sp>
        <p:nvSpPr>
          <p:cNvPr id="7" name="Slide Number Placeholder 6"/>
          <p:cNvSpPr>
            <a:spLocks noGrp="1"/>
          </p:cNvSpPr>
          <p:nvPr>
            <p:ph type="sldNum" sz="quarter" idx="11"/>
          </p:nvPr>
        </p:nvSpPr>
        <p:spPr/>
        <p:txBody>
          <a:bodyPr/>
          <a:lstStyle>
            <a:lvl1pPr>
              <a:defRPr sz="900"/>
            </a:lvl1pPr>
          </a:lstStyle>
          <a:p>
            <a:fld id="{92EDDE8C-FCD3-47EF-B8D4-5308179AEE2C}" type="slidenum">
              <a:rPr lang="en-US" smtClean="0"/>
              <a:pPr/>
              <a:t>‹#›</a:t>
            </a:fld>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107996"/>
          </a:xfrm>
        </p:spPr>
        <p:txBody>
          <a:bodyPr/>
          <a:lstStyle>
            <a:lvl1pPr algn="l">
              <a:defRPr sz="4000" b="0" cap="all">
                <a:latin typeface="Arial" pitchFamily="34" charset="0"/>
                <a:cs typeface="Arial" pitchFamily="34" charset="0"/>
              </a:defRPr>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atin typeface="Arial" pitchFamily="34" charset="0"/>
                <a:cs typeface="Arial"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a:t>Click to edit Master text styles</a:t>
            </a:r>
          </a:p>
        </p:txBody>
      </p:sp>
      <p:sp>
        <p:nvSpPr>
          <p:cNvPr id="4" name="Slide Number Placeholder 3"/>
          <p:cNvSpPr>
            <a:spLocks noGrp="1"/>
          </p:cNvSpPr>
          <p:nvPr>
            <p:ph type="sldNum" sz="quarter" idx="10"/>
          </p:nvPr>
        </p:nvSpPr>
        <p:spPr/>
        <p:txBody>
          <a:bodyPr/>
          <a:lstStyle>
            <a:lvl1pPr>
              <a:defRPr sz="900"/>
            </a:lvl1pPr>
          </a:lstStyle>
          <a:p>
            <a:fld id="{C56F6E69-880F-4956-8549-CB4C2ABA6493}" type="slidenum">
              <a:rPr lang="en-US" smtClean="0"/>
              <a:pPr/>
              <a:t>‹#›</a:t>
            </a:fld>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itchFamily="34" charset="0"/>
                <a:cs typeface="Arial" pitchFamily="34" charset="0"/>
              </a:defRPr>
            </a:lvl1pPr>
          </a:lstStyle>
          <a:p>
            <a:r>
              <a:rPr lang="en-US" dirty="0"/>
              <a:t>Click to edit Master title style</a:t>
            </a:r>
          </a:p>
        </p:txBody>
      </p:sp>
      <p:sp>
        <p:nvSpPr>
          <p:cNvPr id="3" name="Content Placeholder 2"/>
          <p:cNvSpPr>
            <a:spLocks noGrp="1"/>
          </p:cNvSpPr>
          <p:nvPr>
            <p:ph sz="half" idx="1"/>
          </p:nvPr>
        </p:nvSpPr>
        <p:spPr>
          <a:xfrm>
            <a:off x="328613" y="1827213"/>
            <a:ext cx="4151312" cy="3656012"/>
          </a:xfrm>
        </p:spPr>
        <p:txBody>
          <a:bodyPr/>
          <a:lstStyle>
            <a:lvl1pPr>
              <a:defRPr sz="2800">
                <a:latin typeface="Arial" pitchFamily="34" charset="0"/>
                <a:cs typeface="Arial" pitchFamily="34" charset="0"/>
              </a:defRPr>
            </a:lvl1pPr>
            <a:lvl2pPr>
              <a:defRPr sz="2400">
                <a:latin typeface="Arial" pitchFamily="34" charset="0"/>
                <a:cs typeface="Arial" pitchFamily="34" charset="0"/>
              </a:defRPr>
            </a:lvl2pPr>
            <a:lvl3pPr>
              <a:defRPr sz="2000">
                <a:latin typeface="Arial" pitchFamily="34" charset="0"/>
                <a:cs typeface="Arial" pitchFamily="34" charset="0"/>
              </a:defRPr>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2325" y="1827213"/>
            <a:ext cx="4151313" cy="3656012"/>
          </a:xfrm>
        </p:spPr>
        <p:txBody>
          <a:bodyPr/>
          <a:lstStyle>
            <a:lvl1pPr>
              <a:defRPr sz="2800">
                <a:latin typeface="Arial" pitchFamily="34" charset="0"/>
                <a:cs typeface="Arial" pitchFamily="34" charset="0"/>
              </a:defRPr>
            </a:lvl1pPr>
            <a:lvl2pPr>
              <a:defRPr sz="2400">
                <a:latin typeface="Arial" pitchFamily="34" charset="0"/>
                <a:cs typeface="Arial" pitchFamily="34" charset="0"/>
              </a:defRPr>
            </a:lvl2pPr>
            <a:lvl3pPr>
              <a:defRPr sz="2000">
                <a:latin typeface="Arial" pitchFamily="34" charset="0"/>
                <a:cs typeface="Arial" pitchFamily="34" charset="0"/>
              </a:defRPr>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4"/>
          <p:cNvSpPr>
            <a:spLocks noGrp="1"/>
          </p:cNvSpPr>
          <p:nvPr>
            <p:ph type="sldNum" sz="quarter" idx="10"/>
          </p:nvPr>
        </p:nvSpPr>
        <p:spPr/>
        <p:txBody>
          <a:bodyPr/>
          <a:lstStyle>
            <a:lvl1pPr>
              <a:defRPr sz="900"/>
            </a:lvl1pPr>
          </a:lstStyle>
          <a:p>
            <a:fld id="{243B09B9-FE11-485D-B193-4DE649C9C9A3}" type="slidenum">
              <a:rPr lang="en-US" smtClean="0"/>
              <a:pPr/>
              <a:t>‹#›</a:t>
            </a:fld>
            <a:endParaRPr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87798"/>
          </a:xfrm>
        </p:spPr>
        <p:txBody>
          <a:bodyPr/>
          <a:lstStyle>
            <a:lvl1pPr>
              <a:defRPr>
                <a:latin typeface="Arial" pitchFamily="34" charset="0"/>
                <a:cs typeface="Arial" pitchFamily="34" charset="0"/>
              </a:defRPr>
            </a:lvl1pPr>
          </a:lstStyle>
          <a:p>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0">
                <a:latin typeface="Arial" pitchFamily="34" charset="0"/>
                <a:cs typeface="Arial"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atin typeface="Arial" pitchFamily="34" charset="0"/>
                <a:cs typeface="Arial" pitchFamily="34" charset="0"/>
              </a:defRPr>
            </a:lvl1pPr>
            <a:lvl2pPr>
              <a:defRPr sz="2000">
                <a:latin typeface="Arial" pitchFamily="34" charset="0"/>
                <a:cs typeface="Arial" pitchFamily="34" charset="0"/>
              </a:defRPr>
            </a:lvl2pPr>
            <a:lvl3pPr>
              <a:defRPr sz="1800">
                <a:latin typeface="Arial" pitchFamily="34" charset="0"/>
                <a:cs typeface="Arial" pitchFamily="34" charset="0"/>
              </a:defRPr>
            </a:lvl3pPr>
            <a:lvl4pPr>
              <a:defRPr sz="1600">
                <a:latin typeface="Arial" pitchFamily="34" charset="0"/>
                <a:cs typeface="Arial" pitchFamily="34" charset="0"/>
              </a:defRPr>
            </a:lvl4pPr>
            <a:lvl5pPr>
              <a:defRPr sz="1600">
                <a:latin typeface="Arial" pitchFamily="34" charset="0"/>
                <a:cs typeface="Arial" pitchFamily="34" charset="0"/>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0">
                <a:latin typeface="Arial" pitchFamily="34" charset="0"/>
                <a:cs typeface="Arial"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atin typeface="Arial" pitchFamily="34" charset="0"/>
                <a:cs typeface="Arial" pitchFamily="34" charset="0"/>
              </a:defRPr>
            </a:lvl1pPr>
            <a:lvl2pPr>
              <a:defRPr sz="2000">
                <a:latin typeface="Arial" pitchFamily="34" charset="0"/>
                <a:cs typeface="Arial" pitchFamily="34" charset="0"/>
              </a:defRPr>
            </a:lvl2pPr>
            <a:lvl3pPr>
              <a:defRPr sz="1800">
                <a:latin typeface="Arial" pitchFamily="34" charset="0"/>
                <a:cs typeface="Arial" pitchFamily="34" charset="0"/>
              </a:defRPr>
            </a:lvl3pPr>
            <a:lvl4pPr>
              <a:defRPr sz="1600">
                <a:latin typeface="Arial" pitchFamily="34" charset="0"/>
                <a:cs typeface="Arial" pitchFamily="34" charset="0"/>
              </a:defRPr>
            </a:lvl4pPr>
            <a:lvl5pPr>
              <a:defRPr sz="1600">
                <a:latin typeface="Arial" pitchFamily="34" charset="0"/>
                <a:cs typeface="Arial" pitchFamily="34" charset="0"/>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p:cNvSpPr>
            <a:spLocks noGrp="1"/>
          </p:cNvSpPr>
          <p:nvPr>
            <p:ph type="sldNum" sz="quarter" idx="10"/>
          </p:nvPr>
        </p:nvSpPr>
        <p:spPr/>
        <p:txBody>
          <a:bodyPr/>
          <a:lstStyle>
            <a:lvl1pPr>
              <a:defRPr sz="900"/>
            </a:lvl1pPr>
          </a:lstStyle>
          <a:p>
            <a:fld id="{DA39A948-DEA7-4EFA-9130-61B45069BCE3}" type="slidenum">
              <a:rPr lang="en-US" smtClean="0"/>
              <a:pPr/>
              <a:t>‹#›</a:t>
            </a:fld>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sz="900"/>
            </a:lvl1pPr>
          </a:lstStyle>
          <a:p>
            <a:fld id="{6826F9A1-9B46-4608-B497-7E101192DDCD}" type="slidenum">
              <a:rPr lang="en-US" smtClean="0"/>
              <a:pPr/>
              <a:t>‹#›</a:t>
            </a:fld>
            <a:endParaRPr 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553998"/>
          </a:xfrm>
        </p:spPr>
        <p:txBody>
          <a:bodyPr anchor="b"/>
          <a:lstStyle>
            <a:lvl1pPr algn="l">
              <a:defRPr sz="2000" b="0">
                <a:latin typeface="Arial" pitchFamily="34" charset="0"/>
                <a:cs typeface="Arial" pitchFamily="34" charset="0"/>
              </a:defRPr>
            </a:lvl1pPr>
          </a:lstStyle>
          <a:p>
            <a:r>
              <a:rPr lang="en-US" dirty="0"/>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atin typeface="Arial" pitchFamily="34" charset="0"/>
                <a:cs typeface="Arial" pitchFamily="34" charset="0"/>
              </a:defRPr>
            </a:lvl1pPr>
            <a:lvl2pPr>
              <a:defRPr sz="2800">
                <a:latin typeface="Arial" pitchFamily="34" charset="0"/>
                <a:cs typeface="Arial" pitchFamily="34" charset="0"/>
              </a:defRPr>
            </a:lvl2pPr>
            <a:lvl3pPr>
              <a:defRPr sz="2400">
                <a:latin typeface="Arial" pitchFamily="34" charset="0"/>
                <a:cs typeface="Arial" pitchFamily="34" charset="0"/>
              </a:defRPr>
            </a:lvl3pPr>
            <a:lvl4pPr>
              <a:defRPr sz="2000">
                <a:latin typeface="Arial" pitchFamily="34" charset="0"/>
                <a:cs typeface="Arial" pitchFamily="34" charset="0"/>
              </a:defRPr>
            </a:lvl4pPr>
            <a:lvl5pPr>
              <a:defRPr sz="2000">
                <a:latin typeface="Arial" pitchFamily="34" charset="0"/>
                <a:cs typeface="Arial" pitchFamily="34"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atin typeface="Arial" pitchFamily="34" charset="0"/>
                <a:cs typeface="Arial"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Slide Number Placeholder 4"/>
          <p:cNvSpPr>
            <a:spLocks noGrp="1"/>
          </p:cNvSpPr>
          <p:nvPr>
            <p:ph type="sldNum" sz="quarter" idx="10"/>
          </p:nvPr>
        </p:nvSpPr>
        <p:spPr/>
        <p:txBody>
          <a:bodyPr/>
          <a:lstStyle>
            <a:lvl1pPr>
              <a:defRPr sz="900"/>
            </a:lvl1pPr>
          </a:lstStyle>
          <a:p>
            <a:fld id="{6F2D88F4-1BBD-4436-A230-2453F5FE0D1D}" type="slidenum">
              <a:rPr lang="en-US" smtClean="0"/>
              <a:pPr/>
              <a:t>‹#›</a:t>
            </a:fld>
            <a:endParaRPr 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682619"/>
            <a:ext cx="5486400" cy="394980"/>
          </a:xfrm>
        </p:spPr>
        <p:txBody>
          <a:bodyPr anchor="b"/>
          <a:lstStyle>
            <a:lvl1pPr algn="l">
              <a:defRPr sz="2800" b="0">
                <a:latin typeface="Arial" pitchFamily="34" charset="0"/>
                <a:cs typeface="Arial" pitchFamily="34" charset="0"/>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atin typeface="Arial" pitchFamily="34" charset="0"/>
                <a:cs typeface="Arial"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Slide Number Placeholder 4"/>
          <p:cNvSpPr>
            <a:spLocks noGrp="1"/>
          </p:cNvSpPr>
          <p:nvPr>
            <p:ph type="sldNum" sz="quarter" idx="10"/>
          </p:nvPr>
        </p:nvSpPr>
        <p:spPr/>
        <p:txBody>
          <a:bodyPr/>
          <a:lstStyle>
            <a:lvl1pPr>
              <a:defRPr sz="900">
                <a:latin typeface="Arial" pitchFamily="34" charset="0"/>
                <a:cs typeface="Arial" pitchFamily="34" charset="0"/>
              </a:defRPr>
            </a:lvl1pPr>
          </a:lstStyle>
          <a:p>
            <a:fld id="{24BC8B11-60A6-4B69-B419-B94172AA6415}" type="slidenum">
              <a:rPr lang="en-US" smtClean="0"/>
              <a:pPr/>
              <a:t>‹#›</a:t>
            </a:fld>
            <a:endParaRPr 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0"/>
          </p:nvPr>
        </p:nvSpPr>
        <p:spPr/>
        <p:txBody>
          <a:bodyPr/>
          <a:lstStyle>
            <a:lvl1pPr>
              <a:defRPr sz="900"/>
            </a:lvl1pPr>
          </a:lstStyle>
          <a:p>
            <a:fld id="{42D62209-4EDF-4572-8BE8-285CD08041F0}" type="slidenum">
              <a:rPr lang="en-US" smtClean="0"/>
              <a:pPr/>
              <a:t>‹#›</a:t>
            </a:fld>
            <a:endParaRPr lang="en-US"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3713" y="292100"/>
            <a:ext cx="2171700" cy="5191125"/>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328613" y="292100"/>
            <a:ext cx="6362700" cy="5191125"/>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0"/>
          </p:nvPr>
        </p:nvSpPr>
        <p:spPr/>
        <p:txBody>
          <a:bodyPr/>
          <a:lstStyle>
            <a:lvl1pPr>
              <a:defRPr sz="900"/>
            </a:lvl1pPr>
          </a:lstStyle>
          <a:p>
            <a:fld id="{01724DF2-28ED-446F-A429-CB9011BDF207}" type="slidenum">
              <a:rPr lang="en-US" smtClean="0"/>
              <a:pPr/>
              <a:t>‹#›</a:t>
            </a:fld>
            <a:endParaRPr lang="en-US"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Title (above) + content (1-column)">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1" y="1460413"/>
            <a:ext cx="8541385" cy="4322656"/>
          </a:xfrm>
        </p:spPr>
        <p:txBody>
          <a:bodyPr/>
          <a:lstStyle>
            <a:lvl1pPr>
              <a:defRPr sz="2400">
                <a:solidFill>
                  <a:schemeClr val="tx2"/>
                </a:solidFill>
              </a:defRPr>
            </a:lvl1pPr>
            <a:lvl2pPr marL="173038" indent="-173038">
              <a:buFont typeface="Arial" panose="020B0604020202020204" pitchFamily="34" charset="0"/>
              <a:buChar char="•"/>
              <a:defRPr sz="2000">
                <a:solidFill>
                  <a:schemeClr val="tx2"/>
                </a:solidFill>
              </a:defRPr>
            </a:lvl2pPr>
            <a:lvl3pPr marL="396875" indent="-173038">
              <a:buFont typeface="Wingdings" panose="05000000000000000000" pitchFamily="2" charset="2"/>
              <a:buChar char="§"/>
              <a:defRPr sz="1800">
                <a:solidFill>
                  <a:schemeClr val="tx2"/>
                </a:solidFill>
              </a:defRPr>
            </a:lvl3pPr>
            <a:lvl4pPr>
              <a:defRPr sz="1600">
                <a:solidFill>
                  <a:schemeClr val="tx2"/>
                </a:solidFill>
              </a:defRPr>
            </a:lvl4pPr>
            <a:lvl5pPr>
              <a:defRPr sz="1400">
                <a:solidFill>
                  <a:schemeClr val="tx2"/>
                </a:solidFill>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p:txBody>
      </p:sp>
      <p:sp>
        <p:nvSpPr>
          <p:cNvPr id="10" name="Title 1"/>
          <p:cNvSpPr>
            <a:spLocks noGrp="1"/>
          </p:cNvSpPr>
          <p:nvPr>
            <p:ph type="title"/>
          </p:nvPr>
        </p:nvSpPr>
        <p:spPr>
          <a:xfrm>
            <a:off x="228600" y="231648"/>
            <a:ext cx="8016240" cy="387798"/>
          </a:xfrm>
        </p:spPr>
        <p:txBody>
          <a:bodyPr/>
          <a:lstStyle>
            <a:lvl1pPr>
              <a:defRPr sz="2800" b="0">
                <a:solidFill>
                  <a:schemeClr val="accent4"/>
                </a:solidFill>
              </a:defRPr>
            </a:lvl1pPr>
          </a:lstStyle>
          <a:p>
            <a:r>
              <a:rPr lang="en-US" dirty="0"/>
              <a:t>Click to edit Master title style</a:t>
            </a:r>
          </a:p>
        </p:txBody>
      </p:sp>
      <p:sp>
        <p:nvSpPr>
          <p:cNvPr id="6" name="Slide Number Placeholder 5"/>
          <p:cNvSpPr>
            <a:spLocks noGrp="1"/>
          </p:cNvSpPr>
          <p:nvPr>
            <p:ph type="sldNum" sz="quarter" idx="12"/>
          </p:nvPr>
        </p:nvSpPr>
        <p:spPr>
          <a:xfrm>
            <a:off x="8559445" y="6346384"/>
            <a:ext cx="358140" cy="274549"/>
          </a:xfrm>
          <a:prstGeom prst="rect">
            <a:avLst/>
          </a:prstGeom>
        </p:spPr>
        <p:txBody>
          <a:bodyPr/>
          <a:lstStyle>
            <a:lvl1pPr>
              <a:buFontTx/>
              <a:buNone/>
              <a:defRPr sz="900">
                <a:solidFill>
                  <a:schemeClr val="bg2"/>
                </a:solidFill>
                <a:latin typeface="Arial"/>
                <a:cs typeface="Arial"/>
              </a:defRPr>
            </a:lvl1pPr>
          </a:lstStyle>
          <a:p>
            <a:fld id="{E4DBDE34-E9B5-E04F-B662-69720E4BCB53}" type="slidenum">
              <a:rPr lang="en-US" smtClean="0"/>
              <a:pPr/>
              <a:t>‹#›</a:t>
            </a:fld>
            <a:endParaRPr lang="en-US" dirty="0"/>
          </a:p>
        </p:txBody>
      </p:sp>
      <p:pic>
        <p:nvPicPr>
          <p:cNvPr id="12" name="Picture 11"/>
          <p:cNvPicPr>
            <a:picLocks noChangeAspect="1"/>
          </p:cNvPicPr>
          <p:nvPr userDrawn="1"/>
        </p:nvPicPr>
        <p:blipFill>
          <a:blip r:embed="rId2"/>
          <a:stretch>
            <a:fillRect/>
          </a:stretch>
        </p:blipFill>
        <p:spPr>
          <a:xfrm>
            <a:off x="7439667" y="231271"/>
            <a:ext cx="1477800" cy="266400"/>
          </a:xfrm>
          <a:prstGeom prst="rect">
            <a:avLst/>
          </a:prstGeom>
        </p:spPr>
      </p:pic>
    </p:spTree>
    <p:extLst>
      <p:ext uri="{BB962C8B-B14F-4D97-AF65-F5344CB8AC3E}">
        <p14:creationId xmlns:p14="http://schemas.microsoft.com/office/powerpoint/2010/main" val="3259425105"/>
      </p:ext>
    </p:extLst>
  </p:cSld>
  <p:clrMapOvr>
    <a:masterClrMapping/>
  </p:clrMapOvr>
  <p:extLst mod="1">
    <p:ext uri="{DCECCB84-F9BA-43D5-87BE-67443E8EF086}">
      <p15:sldGuideLst xmlns:p15="http://schemas.microsoft.com/office/powerpoint/2012/main">
        <p15:guide id="1" orient="horz" pos="3108">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7587" name="Rectangle 3"/>
          <p:cNvSpPr>
            <a:spLocks noGrp="1" noChangeArrowheads="1"/>
          </p:cNvSpPr>
          <p:nvPr>
            <p:ph type="body" idx="1"/>
          </p:nvPr>
        </p:nvSpPr>
        <p:spPr bwMode="auto">
          <a:xfrm>
            <a:off x="328613" y="1827213"/>
            <a:ext cx="8455025" cy="3656012"/>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endParaRPr lang="en-US" dirty="0"/>
          </a:p>
          <a:p>
            <a:pPr lvl="4"/>
            <a:endParaRPr lang="en-US" dirty="0"/>
          </a:p>
        </p:txBody>
      </p:sp>
      <p:sp>
        <p:nvSpPr>
          <p:cNvPr id="67597" name="Rectangle 13"/>
          <p:cNvSpPr>
            <a:spLocks noGrp="1" noChangeArrowheads="1"/>
          </p:cNvSpPr>
          <p:nvPr>
            <p:ph type="title"/>
          </p:nvPr>
        </p:nvSpPr>
        <p:spPr bwMode="auto">
          <a:xfrm>
            <a:off x="328613" y="292100"/>
            <a:ext cx="8686800" cy="384175"/>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p>
            <a:pPr lvl="0"/>
            <a:r>
              <a:rPr lang="en-US" dirty="0"/>
              <a:t>Click to edit Master title style</a:t>
            </a:r>
          </a:p>
        </p:txBody>
      </p:sp>
      <p:sp>
        <p:nvSpPr>
          <p:cNvPr id="67636" name="Rectangle 52"/>
          <p:cNvSpPr>
            <a:spLocks noGrp="1" noChangeArrowheads="1"/>
          </p:cNvSpPr>
          <p:nvPr>
            <p:ph type="sldNum" sz="quarter" idx="4"/>
          </p:nvPr>
        </p:nvSpPr>
        <p:spPr bwMode="auto">
          <a:xfrm>
            <a:off x="328613" y="6524625"/>
            <a:ext cx="2124075" cy="2286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nSpc>
                <a:spcPct val="100000"/>
              </a:lnSpc>
              <a:defRPr sz="900">
                <a:solidFill>
                  <a:srgbClr val="7F7F7F"/>
                </a:solidFill>
                <a:latin typeface="Arial" pitchFamily="34" charset="0"/>
                <a:cs typeface="Arial" pitchFamily="34" charset="0"/>
              </a:defRPr>
            </a:lvl1pPr>
          </a:lstStyle>
          <a:p>
            <a:fld id="{92EDDE8C-FCD3-47EF-B8D4-5308179AEE2C}" type="slidenum">
              <a:rPr lang="en-US" smtClean="0"/>
              <a:pPr/>
              <a:t>‹#›</a:t>
            </a:fld>
            <a:endParaRPr lang="en-US" dirty="0"/>
          </a:p>
        </p:txBody>
      </p:sp>
      <p:pic>
        <p:nvPicPr>
          <p:cNvPr id="67637" name="Picture 53" descr="IBM-logo-50-black"/>
          <p:cNvPicPr>
            <a:picLocks noChangeAspect="1" noChangeArrowheads="1"/>
          </p:cNvPicPr>
          <p:nvPr userDrawn="1"/>
        </p:nvPicPr>
        <p:blipFill>
          <a:blip r:embed="rId29" cstate="print"/>
          <a:srcRect/>
          <a:stretch>
            <a:fillRect/>
          </a:stretch>
        </p:blipFill>
        <p:spPr bwMode="auto">
          <a:xfrm>
            <a:off x="8716963" y="6070600"/>
            <a:ext cx="215900" cy="577850"/>
          </a:xfrm>
          <a:prstGeom prst="rect">
            <a:avLst/>
          </a:prstGeom>
          <a:noFill/>
        </p:spPr>
      </p:pic>
    </p:spTree>
  </p:cSld>
  <p:clrMap bg1="lt1" tx1="dk1" bg2="lt2" tx2="dk2" accent1="accent1" accent2="accent2" accent3="accent3" accent4="accent4" accent5="accent5" accent6="accent6" hlink="hlink" folHlink="folHlink"/>
  <p:sldLayoutIdLst>
    <p:sldLayoutId id="2147483666" r:id="rId1"/>
    <p:sldLayoutId id="2147483653" r:id="rId2"/>
    <p:sldLayoutId id="2147483676" r:id="rId3"/>
    <p:sldLayoutId id="2147483677" r:id="rId4"/>
    <p:sldLayoutId id="2147483678" r:id="rId5"/>
    <p:sldLayoutId id="2147483679" r:id="rId6"/>
    <p:sldLayoutId id="2147483680" r:id="rId7"/>
    <p:sldLayoutId id="2147483681" r:id="rId8"/>
    <p:sldLayoutId id="2147483682" r:id="rId9"/>
    <p:sldLayoutId id="2147483687" r:id="rId10"/>
    <p:sldLayoutId id="2147483688" r:id="rId11"/>
    <p:sldLayoutId id="2147483686" r:id="rId12"/>
    <p:sldLayoutId id="2147483683" r:id="rId13"/>
    <p:sldLayoutId id="2147483684" r:id="rId14"/>
    <p:sldLayoutId id="2147483685" r:id="rId15"/>
    <p:sldLayoutId id="2147483693" r:id="rId16"/>
    <p:sldLayoutId id="2147483690" r:id="rId17"/>
    <p:sldLayoutId id="2147483691" r:id="rId18"/>
    <p:sldLayoutId id="2147483667" r:id="rId19"/>
    <p:sldLayoutId id="2147483668" r:id="rId20"/>
    <p:sldLayoutId id="2147483669" r:id="rId21"/>
    <p:sldLayoutId id="2147483671" r:id="rId22"/>
    <p:sldLayoutId id="2147483672" r:id="rId23"/>
    <p:sldLayoutId id="2147483673" r:id="rId24"/>
    <p:sldLayoutId id="2147483674" r:id="rId25"/>
    <p:sldLayoutId id="2147483675" r:id="rId26"/>
    <p:sldLayoutId id="2147483694" r:id="rId27"/>
  </p:sldLayoutIdLst>
  <p:hf hdr="0" ftr="0" dt="0"/>
  <p:txStyles>
    <p:titleStyle>
      <a:lvl1pPr algn="l" rtl="0" fontAlgn="base">
        <a:lnSpc>
          <a:spcPct val="90000"/>
        </a:lnSpc>
        <a:spcBef>
          <a:spcPct val="0"/>
        </a:spcBef>
        <a:spcAft>
          <a:spcPct val="0"/>
        </a:spcAft>
        <a:defRPr sz="2800">
          <a:solidFill>
            <a:srgbClr val="191919"/>
          </a:solidFill>
          <a:latin typeface="Arial" pitchFamily="34" charset="0"/>
          <a:ea typeface="+mj-ea"/>
          <a:cs typeface="Arial" pitchFamily="34" charset="0"/>
        </a:defRPr>
      </a:lvl1pPr>
      <a:lvl2pPr algn="l" rtl="0" fontAlgn="base">
        <a:lnSpc>
          <a:spcPct val="90000"/>
        </a:lnSpc>
        <a:spcBef>
          <a:spcPct val="0"/>
        </a:spcBef>
        <a:spcAft>
          <a:spcPct val="0"/>
        </a:spcAft>
        <a:defRPr sz="2800">
          <a:solidFill>
            <a:srgbClr val="191919"/>
          </a:solidFill>
          <a:latin typeface="HelvNeue Light for IBM" pitchFamily="34" charset="0"/>
        </a:defRPr>
      </a:lvl2pPr>
      <a:lvl3pPr algn="l" rtl="0" fontAlgn="base">
        <a:lnSpc>
          <a:spcPct val="90000"/>
        </a:lnSpc>
        <a:spcBef>
          <a:spcPct val="0"/>
        </a:spcBef>
        <a:spcAft>
          <a:spcPct val="0"/>
        </a:spcAft>
        <a:defRPr sz="2800">
          <a:solidFill>
            <a:srgbClr val="191919"/>
          </a:solidFill>
          <a:latin typeface="HelvNeue Light for IBM" pitchFamily="34" charset="0"/>
        </a:defRPr>
      </a:lvl3pPr>
      <a:lvl4pPr algn="l" rtl="0" fontAlgn="base">
        <a:lnSpc>
          <a:spcPct val="90000"/>
        </a:lnSpc>
        <a:spcBef>
          <a:spcPct val="0"/>
        </a:spcBef>
        <a:spcAft>
          <a:spcPct val="0"/>
        </a:spcAft>
        <a:defRPr sz="2800">
          <a:solidFill>
            <a:srgbClr val="191919"/>
          </a:solidFill>
          <a:latin typeface="HelvNeue Light for IBM" pitchFamily="34" charset="0"/>
        </a:defRPr>
      </a:lvl4pPr>
      <a:lvl5pPr algn="l" rtl="0" fontAlgn="base">
        <a:lnSpc>
          <a:spcPct val="90000"/>
        </a:lnSpc>
        <a:spcBef>
          <a:spcPct val="0"/>
        </a:spcBef>
        <a:spcAft>
          <a:spcPct val="0"/>
        </a:spcAft>
        <a:defRPr sz="2800">
          <a:solidFill>
            <a:srgbClr val="191919"/>
          </a:solidFill>
          <a:latin typeface="HelvNeue Light for IBM" pitchFamily="34" charset="0"/>
        </a:defRPr>
      </a:lvl5pPr>
      <a:lvl6pPr marL="457200" algn="l" rtl="0" fontAlgn="base">
        <a:lnSpc>
          <a:spcPct val="90000"/>
        </a:lnSpc>
        <a:spcBef>
          <a:spcPct val="0"/>
        </a:spcBef>
        <a:spcAft>
          <a:spcPct val="0"/>
        </a:spcAft>
        <a:defRPr sz="2800">
          <a:solidFill>
            <a:srgbClr val="191919"/>
          </a:solidFill>
          <a:latin typeface="HelvNeue Light for IBM" pitchFamily="34" charset="0"/>
        </a:defRPr>
      </a:lvl6pPr>
      <a:lvl7pPr marL="914400" algn="l" rtl="0" fontAlgn="base">
        <a:lnSpc>
          <a:spcPct val="90000"/>
        </a:lnSpc>
        <a:spcBef>
          <a:spcPct val="0"/>
        </a:spcBef>
        <a:spcAft>
          <a:spcPct val="0"/>
        </a:spcAft>
        <a:defRPr sz="2800">
          <a:solidFill>
            <a:srgbClr val="191919"/>
          </a:solidFill>
          <a:latin typeface="HelvNeue Light for IBM" pitchFamily="34" charset="0"/>
        </a:defRPr>
      </a:lvl7pPr>
      <a:lvl8pPr marL="1371600" algn="l" rtl="0" fontAlgn="base">
        <a:lnSpc>
          <a:spcPct val="90000"/>
        </a:lnSpc>
        <a:spcBef>
          <a:spcPct val="0"/>
        </a:spcBef>
        <a:spcAft>
          <a:spcPct val="0"/>
        </a:spcAft>
        <a:defRPr sz="2800">
          <a:solidFill>
            <a:srgbClr val="191919"/>
          </a:solidFill>
          <a:latin typeface="HelvNeue Light for IBM" pitchFamily="34" charset="0"/>
        </a:defRPr>
      </a:lvl8pPr>
      <a:lvl9pPr marL="1828800" algn="l" rtl="0" fontAlgn="base">
        <a:lnSpc>
          <a:spcPct val="90000"/>
        </a:lnSpc>
        <a:spcBef>
          <a:spcPct val="0"/>
        </a:spcBef>
        <a:spcAft>
          <a:spcPct val="0"/>
        </a:spcAft>
        <a:defRPr sz="2800">
          <a:solidFill>
            <a:srgbClr val="191919"/>
          </a:solidFill>
          <a:latin typeface="HelvNeue Light for IBM" pitchFamily="34" charset="0"/>
        </a:defRPr>
      </a:lvl9pPr>
    </p:titleStyle>
    <p:bodyStyle>
      <a:lvl1pPr marL="173038" indent="-173038" algn="l" rtl="0" fontAlgn="base">
        <a:spcBef>
          <a:spcPct val="50000"/>
        </a:spcBef>
        <a:spcAft>
          <a:spcPct val="0"/>
        </a:spcAft>
        <a:buClr>
          <a:srgbClr val="6D6E70"/>
        </a:buClr>
        <a:buSzPct val="90000"/>
        <a:buFont typeface="Wingdings" pitchFamily="2" charset="2"/>
        <a:buChar char="§"/>
        <a:defRPr sz="1600">
          <a:solidFill>
            <a:srgbClr val="6D6E70"/>
          </a:solidFill>
          <a:latin typeface="Arial" pitchFamily="34" charset="0"/>
          <a:ea typeface="+mn-ea"/>
          <a:cs typeface="Arial" pitchFamily="34" charset="0"/>
        </a:defRPr>
      </a:lvl1pPr>
      <a:lvl2pPr marL="509588" indent="-163513" algn="l" rtl="0" fontAlgn="base">
        <a:spcBef>
          <a:spcPct val="0"/>
        </a:spcBef>
        <a:spcAft>
          <a:spcPct val="0"/>
        </a:spcAft>
        <a:buClr>
          <a:srgbClr val="6D6E70"/>
        </a:buClr>
        <a:buSzPct val="90000"/>
        <a:buFont typeface="Arial" charset="0"/>
        <a:buChar char="–"/>
        <a:defRPr sz="1600">
          <a:solidFill>
            <a:srgbClr val="6D6E70"/>
          </a:solidFill>
          <a:latin typeface="Arial" pitchFamily="34" charset="0"/>
          <a:cs typeface="Arial" pitchFamily="34" charset="0"/>
        </a:defRPr>
      </a:lvl2pPr>
      <a:lvl3pPr marL="855663" indent="-173038" algn="l" rtl="0" fontAlgn="base">
        <a:spcBef>
          <a:spcPct val="0"/>
        </a:spcBef>
        <a:spcAft>
          <a:spcPct val="0"/>
        </a:spcAft>
        <a:buClr>
          <a:srgbClr val="6D6E70"/>
        </a:buClr>
        <a:buSzPct val="90000"/>
        <a:buFont typeface="Wingdings" pitchFamily="2" charset="2"/>
        <a:buChar char="§"/>
        <a:defRPr sz="1600">
          <a:solidFill>
            <a:srgbClr val="6D6E70"/>
          </a:solidFill>
          <a:latin typeface="Arial" pitchFamily="34" charset="0"/>
          <a:cs typeface="Arial" pitchFamily="34" charset="0"/>
        </a:defRPr>
      </a:lvl3pPr>
      <a:lvl4pPr marL="1203325" indent="-173038" algn="l" rtl="0" fontAlgn="base">
        <a:spcBef>
          <a:spcPct val="20000"/>
        </a:spcBef>
        <a:spcAft>
          <a:spcPct val="0"/>
        </a:spcAft>
        <a:buClr>
          <a:schemeClr val="bg1"/>
        </a:buClr>
        <a:defRPr sz="1600">
          <a:solidFill>
            <a:schemeClr val="bg1"/>
          </a:solidFill>
          <a:latin typeface="Arial" charset="0"/>
        </a:defRPr>
      </a:lvl4pPr>
      <a:lvl5pPr marL="1539875" indent="-163513" algn="l" rtl="0" fontAlgn="base">
        <a:spcBef>
          <a:spcPct val="20000"/>
        </a:spcBef>
        <a:spcAft>
          <a:spcPct val="0"/>
        </a:spcAft>
        <a:buClr>
          <a:schemeClr val="bg1"/>
        </a:buClr>
        <a:buChar char="»"/>
        <a:defRPr sz="1600">
          <a:solidFill>
            <a:schemeClr val="bg1"/>
          </a:solidFill>
          <a:latin typeface="Arial" charset="0"/>
        </a:defRPr>
      </a:lvl5pPr>
      <a:lvl6pPr marL="1997075" indent="-163513" algn="l" rtl="0" fontAlgn="base">
        <a:spcBef>
          <a:spcPct val="20000"/>
        </a:spcBef>
        <a:spcAft>
          <a:spcPct val="0"/>
        </a:spcAft>
        <a:buClr>
          <a:schemeClr val="bg1"/>
        </a:buClr>
        <a:buChar char="»"/>
        <a:defRPr sz="1600">
          <a:solidFill>
            <a:schemeClr val="bg1"/>
          </a:solidFill>
          <a:latin typeface="Arial" charset="0"/>
        </a:defRPr>
      </a:lvl6pPr>
      <a:lvl7pPr marL="2454275" indent="-163513" algn="l" rtl="0" fontAlgn="base">
        <a:spcBef>
          <a:spcPct val="20000"/>
        </a:spcBef>
        <a:spcAft>
          <a:spcPct val="0"/>
        </a:spcAft>
        <a:buClr>
          <a:schemeClr val="bg1"/>
        </a:buClr>
        <a:buChar char="»"/>
        <a:defRPr sz="1600">
          <a:solidFill>
            <a:schemeClr val="bg1"/>
          </a:solidFill>
          <a:latin typeface="Arial" charset="0"/>
        </a:defRPr>
      </a:lvl7pPr>
      <a:lvl8pPr marL="2911475" indent="-163513" algn="l" rtl="0" fontAlgn="base">
        <a:spcBef>
          <a:spcPct val="20000"/>
        </a:spcBef>
        <a:spcAft>
          <a:spcPct val="0"/>
        </a:spcAft>
        <a:buClr>
          <a:schemeClr val="bg1"/>
        </a:buClr>
        <a:buChar char="»"/>
        <a:defRPr sz="1600">
          <a:solidFill>
            <a:schemeClr val="bg1"/>
          </a:solidFill>
          <a:latin typeface="Arial" charset="0"/>
        </a:defRPr>
      </a:lvl8pPr>
      <a:lvl9pPr marL="3368675" indent="-163513" algn="l" rtl="0" fontAlgn="base">
        <a:spcBef>
          <a:spcPct val="20000"/>
        </a:spcBef>
        <a:spcAft>
          <a:spcPct val="0"/>
        </a:spcAft>
        <a:buClr>
          <a:schemeClr val="bg1"/>
        </a:buClr>
        <a:buChar char="»"/>
        <a:defRPr sz="1600">
          <a:solidFill>
            <a:schemeClr val="bg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hyperlink" Target="mailto:shoufeng@cn.ibm.com" TargetMode="External"/><Relationship Id="rId7" Type="http://schemas.openxmlformats.org/officeDocument/2006/relationships/image" Target="../media/image15.jpeg"/><Relationship Id="rId2" Type="http://schemas.openxmlformats.org/officeDocument/2006/relationships/hyperlink" Target="mailto:ragonese@us.ibm.com" TargetMode="External"/><Relationship Id="rId1" Type="http://schemas.openxmlformats.org/officeDocument/2006/relationships/slideLayout" Target="../slideLayouts/slideLayout22.xml"/><Relationship Id="rId6" Type="http://schemas.openxmlformats.org/officeDocument/2006/relationships/image" Target="../media/image14.png"/><Relationship Id="rId5" Type="http://schemas.openxmlformats.org/officeDocument/2006/relationships/hyperlink" Target="mailto:agiblon@ca.ibm.com" TargetMode="External"/><Relationship Id="rId4" Type="http://schemas.openxmlformats.org/officeDocument/2006/relationships/hyperlink" Target="mailto:wliu@ca.ibm.com" TargetMode="External"/><Relationship Id="rId9"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xml"/><Relationship Id="rId1" Type="http://schemas.openxmlformats.org/officeDocument/2006/relationships/slideLayout" Target="../slideLayouts/slideLayout27.xml"/><Relationship Id="rId4" Type="http://schemas.openxmlformats.org/officeDocument/2006/relationships/image" Target="../media/image20.JPG"/></Relationships>
</file>

<file path=ppt/slides/_rels/slide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xml"/><Relationship Id="rId1" Type="http://schemas.openxmlformats.org/officeDocument/2006/relationships/slideLayout" Target="../slideLayouts/slideLayout27.xml"/><Relationship Id="rId4" Type="http://schemas.openxmlformats.org/officeDocument/2006/relationships/image" Target="../media/image22.JPG"/></Relationships>
</file>

<file path=ppt/slides/_rels/slide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4.xml"/><Relationship Id="rId1" Type="http://schemas.openxmlformats.org/officeDocument/2006/relationships/slideLayout" Target="../slideLayouts/slideLayout2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hyperlink" Target="https://www.ibm.com/support/knowledgecenter/en/STXKQY_4.1.1/com.ibm.spectrum.scale.v4r11.ins.doc/bl1ins_plnsd.htm" TargetMode="External"/><Relationship Id="rId2" Type="http://schemas.openxmlformats.org/officeDocument/2006/relationships/hyperlink" Target="https://www.ibm.com/support/knowledgecenter/en/STXKQY_4.2.2/com.ibm.spectrum.scale.v4r22.doc/bl1ins_migratl.htm" TargetMode="Externa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hyperlink" Target="https://www.ibm.com/support/knowledgecenter/STXKQY_4.2.1/com.ibm.spectrum.scale.v4r21.doc/bl1pdg_underlyingmultipathdevice.htm" TargetMode="External"/><Relationship Id="rId2" Type="http://schemas.openxmlformats.org/officeDocument/2006/relationships/hyperlink" Target="https://www.ibm.com/developerworks/community/wikis/home?lang=en#!/wiki/General+Parallel+File+System+(GPFS)/page/Device+Naming+and+Discovery+in+GPFS" TargetMode="Externa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hyperlink" Target="https://www.ibm.com/developerworks/community/wikis/home?lang=en#!/wiki/General%20Parallel%20File%20System%20(GPFS)/page/mmfsadm" TargetMode="Externa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hyperlink" Target="https://www.ibm.com/support/knowledgecenter/STXKQY_4.2.2/com.ibm.spectrum.scale.v4r22.doc/bl1adm_mmnetverify.htm" TargetMode="Externa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hyperlink" Target="https://access.redhat.com/documentation/en-US/Red_Hat_Enterprise_Linux/6/html/Performance_Tuning_Guide/s-network-common-queue-issues.html" TargetMode="Externa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hyperlink" Target="https://www.ibm.com/developerworks/community/wikis/home?lang=en#!/wiki/General+Parallel+File+System+(GPFS)/page/How+to+verify+IB+RDMA+is+working" TargetMode="Externa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hyperlink" Target="http://www-01.ibm.com/support/docview.wss?uid=aixtools-42612263" TargetMode="External"/><Relationship Id="rId2" Type="http://schemas.openxmlformats.org/officeDocument/2006/relationships/hyperlink" Target="http://ibm.co/download-lpcpu" TargetMode="Externa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hyperlink" Target="https://www.ibm.com/support/knowledgecenter/STXKQY_4.2.2/com.ibm.spectrum.scale.v4r22.doc/bl1adm_tuningbothnfsclientnfsserver.htm" TargetMode="External"/><Relationship Id="rId2" Type="http://schemas.openxmlformats.org/officeDocument/2006/relationships/hyperlink" Target="https://www.ibm.com/support/knowledgecenter/STXKQY_4.2.0/com.ibm.spectrum.scale.v4r2.ins.doc/bl1ins_netperf.htm" TargetMode="Externa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hyperlink" Target="https://www.ibm.com/support/knowledgecenter/en/SSFKCN/com.ibm.cluster.gpfs.doc/gpfs_faqs/gpfsclustersfaq.html?view=kc#lintun" TargetMode="External"/><Relationship Id="rId2" Type="http://schemas.openxmlformats.org/officeDocument/2006/relationships/hyperlink" Target="https://www.ibm.com/support/knowledgecenter/STXKQY_4.2.0/com.ibm.spectrum.scale.v4r2.ins.doc/bl1ins_suse.htm?cp=STXKQY" TargetMode="Externa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hyperlink" Target="https://www-947.ibm.com/systems/support/myview/subscription/css.wss/subscriptions" TargetMode="External"/><Relationship Id="rId2" Type="http://schemas.openxmlformats.org/officeDocument/2006/relationships/hyperlink" Target="https://www.ibm.com/developerworks/community/forums/html/forum?id=11111111-0000-0000-0000-000000001606&amp;ps=25" TargetMode="Externa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hyperlink" Target="https://www.ibm.com/support/knowledgecenter/en/SSYSP8_3.5.0/com.ibm.spectrum.scale.raid.v4r11.adm.doc/bl1adv_planning.htm" TargetMode="External"/><Relationship Id="rId2" Type="http://schemas.openxmlformats.org/officeDocument/2006/relationships/hyperlink" Target="https://www.ibm.com/support/knowledgecenter/STXKQY_4.2.2/com.ibm.spectrum.scale.v4r22.doc/bl1adm_changehistory.htm?cp=STXKQY" TargetMode="External"/><Relationship Id="rId1" Type="http://schemas.openxmlformats.org/officeDocument/2006/relationships/slideLayout" Target="../slideLayouts/slideLayout1.xml"/><Relationship Id="rId6" Type="http://schemas.openxmlformats.org/officeDocument/2006/relationships/hyperlink" Target="https://www.ibm.com/developerworks/community/wikis/home?lang=en#!/wiki/Welcome%20to%20High%20Performance%20Computing%20(HPC)%20Central/page/Linux%20System%20Tuning%20Recommendations" TargetMode="External"/><Relationship Id="rId5" Type="http://schemas.openxmlformats.org/officeDocument/2006/relationships/hyperlink" Target="https://www.ibm.com/developerworks/community/wikis/home?lang=en#!/wiki/General%20Parallel%20File%20System%20%28GPFS%29/page/IBM%20Spectrum%20Scale%20Tuning%20Recommendations%20for%20Shared%20Nothing%20Environments" TargetMode="External"/><Relationship Id="rId4" Type="http://schemas.openxmlformats.org/officeDocument/2006/relationships/hyperlink" Target="https://www.ibm.com/developerworks/community/wikis/home?lang=en#!/wiki/General%20Parallel%20File%20System%20(GPFS)/page/Tuning%20Parameters"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p:cNvSpPr>
            <a:spLocks noGrp="1"/>
          </p:cNvSpPr>
          <p:nvPr>
            <p:ph type="body" sz="quarter" idx="10"/>
          </p:nvPr>
        </p:nvSpPr>
        <p:spPr/>
        <p:txBody>
          <a:bodyPr/>
          <a:lstStyle/>
          <a:p>
            <a:r>
              <a:rPr lang="en-US" dirty="0">
                <a:ea typeface="ＭＳ Ｐゴシック" charset="0"/>
              </a:rPr>
              <a:t>Support Update and Problem avoidance</a:t>
            </a:r>
          </a:p>
        </p:txBody>
      </p:sp>
      <p:sp>
        <p:nvSpPr>
          <p:cNvPr id="10" name="Text Placeholder 9"/>
          <p:cNvSpPr>
            <a:spLocks noGrp="1"/>
          </p:cNvSpPr>
          <p:nvPr>
            <p:ph type="body" sz="quarter" idx="11"/>
          </p:nvPr>
        </p:nvSpPr>
        <p:spPr/>
        <p:txBody>
          <a:bodyPr/>
          <a:lstStyle/>
          <a:p>
            <a:pPr>
              <a:lnSpc>
                <a:spcPct val="100000"/>
              </a:lnSpc>
            </a:pPr>
            <a:r>
              <a:rPr lang="en-US" dirty="0">
                <a:solidFill>
                  <a:srgbClr val="808284"/>
                </a:solidFill>
              </a:rPr>
              <a:t>Brian Yaeger</a:t>
            </a:r>
          </a:p>
          <a:p>
            <a:pPr>
              <a:lnSpc>
                <a:spcPct val="100000"/>
              </a:lnSpc>
            </a:pPr>
            <a:r>
              <a:rPr lang="en-US" dirty="0">
                <a:solidFill>
                  <a:srgbClr val="808284"/>
                </a:solidFill>
              </a:rPr>
              <a:t>bmyaeger@us.ibm.com</a:t>
            </a:r>
          </a:p>
          <a:p>
            <a:pPr>
              <a:lnSpc>
                <a:spcPct val="100000"/>
              </a:lnSpc>
            </a:pPr>
            <a:r>
              <a:rPr lang="en-US" dirty="0">
                <a:solidFill>
                  <a:srgbClr val="808284"/>
                </a:solidFill>
              </a:rPr>
              <a:t>March 2017</a:t>
            </a:r>
          </a:p>
          <a:p>
            <a:endParaRPr lang="en-US" dirty="0"/>
          </a:p>
        </p:txBody>
      </p:sp>
      <p:sp>
        <p:nvSpPr>
          <p:cNvPr id="8" name="Title 7"/>
          <p:cNvSpPr>
            <a:spLocks noGrp="1"/>
          </p:cNvSpPr>
          <p:nvPr>
            <p:ph type="title"/>
          </p:nvPr>
        </p:nvSpPr>
        <p:spPr/>
        <p:txBody>
          <a:bodyPr/>
          <a:lstStyle/>
          <a:p>
            <a:r>
              <a:rPr lang="en-US" dirty="0"/>
              <a:t>IBM Spectrum Scale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txBox="1">
            <a:spLocks noChangeArrowheads="1"/>
          </p:cNvSpPr>
          <p:nvPr/>
        </p:nvSpPr>
        <p:spPr bwMode="auto">
          <a:xfrm>
            <a:off x="187468" y="247231"/>
            <a:ext cx="8677275" cy="366712"/>
          </a:xfrm>
          <a:prstGeom prst="rect">
            <a:avLst/>
          </a:prstGeom>
          <a:noFill/>
          <a:ln w="9525">
            <a:noFill/>
            <a:miter lim="800000"/>
            <a:headEnd/>
            <a:tailEnd/>
          </a:ln>
        </p:spPr>
        <p:txBody>
          <a:bodyPr/>
          <a:lstStyle/>
          <a:p>
            <a:pPr algn="l" fontAlgn="base">
              <a:lnSpc>
                <a:spcPct val="90000"/>
              </a:lnSpc>
              <a:spcBef>
                <a:spcPct val="0"/>
              </a:spcBef>
              <a:spcAft>
                <a:spcPct val="0"/>
              </a:spcAft>
              <a:buFont typeface="Wingdings" pitchFamily="2" charset="2"/>
              <a:buNone/>
              <a:defRPr/>
            </a:pPr>
            <a:r>
              <a:rPr lang="en-US" sz="1600" b="0" kern="0" dirty="0">
                <a:latin typeface="Calibri" panose="020F0502020204030204" pitchFamily="34" charset="0"/>
              </a:rPr>
              <a:t>Spectrum Scale Software Support</a:t>
            </a:r>
          </a:p>
        </p:txBody>
      </p:sp>
      <p:sp>
        <p:nvSpPr>
          <p:cNvPr id="5" name="Rectangle 4"/>
          <p:cNvSpPr/>
          <p:nvPr/>
        </p:nvSpPr>
        <p:spPr>
          <a:xfrm>
            <a:off x="201620" y="743765"/>
            <a:ext cx="8799858" cy="374461"/>
          </a:xfrm>
          <a:prstGeom prst="rect">
            <a:avLst/>
          </a:prstGeom>
        </p:spPr>
        <p:txBody>
          <a:bodyPr wrap="square">
            <a:spAutoFit/>
          </a:bodyPr>
          <a:lstStyle/>
          <a:p>
            <a:pPr algn="l">
              <a:lnSpc>
                <a:spcPct val="90000"/>
              </a:lnSpc>
            </a:pPr>
            <a:r>
              <a:rPr lang="en-US" sz="2000" dirty="0">
                <a:latin typeface="Calibri" panose="020F0502020204030204" pitchFamily="34" charset="0"/>
              </a:rPr>
              <a:t>Agenda</a:t>
            </a:r>
            <a:endParaRPr lang="en-US" sz="1600" dirty="0">
              <a:latin typeface="Calibri" panose="020F0502020204030204" pitchFamily="34" charset="0"/>
            </a:endParaRPr>
          </a:p>
        </p:txBody>
      </p:sp>
      <p:sp>
        <p:nvSpPr>
          <p:cNvPr id="6" name="Content Placeholder 2"/>
          <p:cNvSpPr>
            <a:spLocks noGrp="1"/>
          </p:cNvSpPr>
          <p:nvPr>
            <p:ph idx="1"/>
          </p:nvPr>
        </p:nvSpPr>
        <p:spPr>
          <a:xfrm>
            <a:off x="257175" y="1333500"/>
            <a:ext cx="5432425" cy="4051300"/>
          </a:xfrm>
        </p:spPr>
        <p:txBody>
          <a:bodyPr>
            <a:noAutofit/>
          </a:bodyPr>
          <a:lstStyle/>
          <a:p>
            <a:pPr>
              <a:lnSpc>
                <a:spcPct val="110000"/>
              </a:lnSpc>
            </a:pPr>
            <a:r>
              <a:rPr lang="en-US" dirty="0">
                <a:latin typeface="Calibri" panose="020F0502020204030204" pitchFamily="34" charset="0"/>
                <a:cs typeface="Calibri" panose="020F0502020204030204" pitchFamily="34" charset="0"/>
              </a:rPr>
              <a:t>Expanding our team in China</a:t>
            </a:r>
          </a:p>
          <a:p>
            <a:pPr>
              <a:lnSpc>
                <a:spcPct val="110000"/>
              </a:lnSpc>
            </a:pPr>
            <a:r>
              <a:rPr lang="en-US" dirty="0">
                <a:latin typeface="Calibri" panose="020F0502020204030204" pitchFamily="34" charset="0"/>
                <a:cs typeface="Calibri" panose="020F0502020204030204" pitchFamily="34" charset="0"/>
              </a:rPr>
              <a:t>Support Time Zone Coverage</a:t>
            </a:r>
          </a:p>
          <a:p>
            <a:pPr>
              <a:lnSpc>
                <a:spcPct val="110000"/>
              </a:lnSpc>
            </a:pPr>
            <a:r>
              <a:rPr lang="en-US" dirty="0">
                <a:latin typeface="Calibri" panose="020F0502020204030204" pitchFamily="34" charset="0"/>
                <a:cs typeface="Calibri" panose="020F0502020204030204" pitchFamily="34" charset="0"/>
              </a:rPr>
              <a:t>Support Managers</a:t>
            </a:r>
          </a:p>
          <a:p>
            <a:pPr>
              <a:lnSpc>
                <a:spcPct val="110000"/>
              </a:lnSpc>
            </a:pPr>
            <a:r>
              <a:rPr lang="en-US" dirty="0">
                <a:latin typeface="Calibri" panose="020F0502020204030204" pitchFamily="34" charset="0"/>
                <a:cs typeface="Calibri" panose="020F0502020204030204" pitchFamily="34" charset="0"/>
              </a:rPr>
              <a:t>Orthogonal problem classification top categories</a:t>
            </a:r>
          </a:p>
          <a:p>
            <a:pPr>
              <a:lnSpc>
                <a:spcPct val="110000"/>
              </a:lnSpc>
            </a:pPr>
            <a:r>
              <a:rPr lang="en-US" dirty="0">
                <a:latin typeface="Calibri" panose="020F0502020204030204" pitchFamily="34" charset="0"/>
                <a:cs typeface="Calibri" panose="020F0502020204030204" pitchFamily="34" charset="0"/>
              </a:rPr>
              <a:t>Service Best Practices in </a:t>
            </a:r>
            <a:r>
              <a:rPr lang="en-US">
                <a:latin typeface="Calibri" panose="020F0502020204030204" pitchFamily="34" charset="0"/>
                <a:cs typeface="Calibri" panose="020F0502020204030204" pitchFamily="34" charset="0"/>
              </a:rPr>
              <a:t>Problem Avoidance</a:t>
            </a:r>
            <a:endParaRPr lang="en-US" dirty="0">
              <a:latin typeface="Calibri" panose="020F0502020204030204" pitchFamily="34" charset="0"/>
              <a:cs typeface="Calibri" panose="020F0502020204030204" pitchFamily="34" charset="0"/>
            </a:endParaRPr>
          </a:p>
          <a:p>
            <a:pPr>
              <a:lnSpc>
                <a:spcPct val="110000"/>
              </a:lnSpc>
            </a:pPr>
            <a:endParaRPr lang="en-US" dirty="0">
              <a:latin typeface="Calibri" panose="020F0502020204030204" pitchFamily="34" charset="0"/>
              <a:cs typeface="Calibri" panose="020F0502020204030204" pitchFamily="34" charset="0"/>
            </a:endParaRPr>
          </a:p>
          <a:p>
            <a:pPr>
              <a:lnSpc>
                <a:spcPct val="110000"/>
              </a:lnSpc>
            </a:pPr>
            <a:endParaRPr lang="en-US" dirty="0">
              <a:latin typeface="Calibri" panose="020F0502020204030204" pitchFamily="34" charset="0"/>
              <a:cs typeface="Calibri" panose="020F0502020204030204" pitchFamily="34" charset="0"/>
            </a:endParaRPr>
          </a:p>
          <a:p>
            <a:pPr>
              <a:lnSpc>
                <a:spcPct val="110000"/>
              </a:lnSpc>
            </a:pPr>
            <a:endParaRPr lang="en-US" dirty="0">
              <a:latin typeface="Calibri" panose="020F0502020204030204" pitchFamily="34" charset="0"/>
              <a:cs typeface="Calibri" panose="020F0502020204030204" pitchFamily="34" charset="0"/>
            </a:endParaRPr>
          </a:p>
          <a:p>
            <a:pPr>
              <a:lnSpc>
                <a:spcPct val="110000"/>
              </a:lnSpc>
            </a:pPr>
            <a:endParaRPr lang="en-US" sz="1800" dirty="0">
              <a:latin typeface="Calibri"/>
              <a:cs typeface="Calibri"/>
            </a:endParaRPr>
          </a:p>
          <a:p>
            <a:pPr>
              <a:lnSpc>
                <a:spcPct val="110000"/>
              </a:lnSpc>
            </a:pPr>
            <a:endParaRPr lang="en-US" sz="1800" dirty="0">
              <a:latin typeface="Calibri"/>
              <a:cs typeface="Calibri"/>
            </a:endParaRPr>
          </a:p>
          <a:p>
            <a:pPr>
              <a:lnSpc>
                <a:spcPct val="110000"/>
              </a:lnSpc>
            </a:pPr>
            <a:endParaRPr lang="en-CA" sz="1800" dirty="0">
              <a:latin typeface="Calibri"/>
              <a:cs typeface="Calibri"/>
            </a:endParaRPr>
          </a:p>
        </p:txBody>
      </p:sp>
      <p:pic>
        <p:nvPicPr>
          <p:cNvPr id="8"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22174" b="20690"/>
          <a:stretch/>
        </p:blipFill>
        <p:spPr bwMode="auto">
          <a:xfrm>
            <a:off x="5830249" y="1333501"/>
            <a:ext cx="2810319" cy="350514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550952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Rectangle 3"/>
          <p:cNvSpPr>
            <a:spLocks noChangeArrowheads="1"/>
          </p:cNvSpPr>
          <p:nvPr/>
        </p:nvSpPr>
        <p:spPr bwMode="auto">
          <a:xfrm>
            <a:off x="276368" y="730209"/>
            <a:ext cx="8182099" cy="5539240"/>
          </a:xfrm>
          <a:prstGeom prst="rect">
            <a:avLst/>
          </a:prstGeom>
          <a:noFill/>
          <a:ln w="9525">
            <a:noFill/>
            <a:miter lim="800000"/>
            <a:headEnd/>
            <a:tailEnd/>
          </a:ln>
        </p:spPr>
        <p:txBody>
          <a:bodyPr/>
          <a:lstStyle/>
          <a:p>
            <a:pPr marL="762000" lvl="2" indent="-304800" eaLnBrk="0" hangingPunct="0">
              <a:spcAft>
                <a:spcPct val="5000"/>
              </a:spcAft>
              <a:buClr>
                <a:srgbClr val="4BC1E4"/>
              </a:buClr>
            </a:pPr>
            <a:r>
              <a:rPr lang="en-US" sz="2000" b="1" dirty="0">
                <a:solidFill>
                  <a:srgbClr val="000000"/>
                </a:solidFill>
                <a:latin typeface="Calibri" panose="020F0502020204030204" pitchFamily="34" charset="0"/>
                <a:ea typeface="Meiryo UI" panose="020B0604030504040204" pitchFamily="34" charset="-128"/>
              </a:rPr>
              <a:t>Follow the sun support – Aligning support staff to customer time zone</a:t>
            </a:r>
            <a:endParaRPr lang="en-US" sz="2000" dirty="0">
              <a:solidFill>
                <a:srgbClr val="000000"/>
              </a:solidFill>
              <a:latin typeface="Calibri" panose="020F0502020204030204" pitchFamily="34" charset="0"/>
            </a:endParaRPr>
          </a:p>
          <a:p>
            <a:pPr marL="762000" lvl="2" indent="-304800" algn="l" eaLnBrk="0" hangingPunct="0">
              <a:lnSpc>
                <a:spcPct val="140000"/>
              </a:lnSpc>
              <a:spcAft>
                <a:spcPct val="5000"/>
              </a:spcAft>
              <a:buClr>
                <a:srgbClr val="4BC1E4"/>
              </a:buClr>
              <a:buFont typeface="Arial" panose="020B0604020202020204" pitchFamily="34" charset="0"/>
              <a:buChar char="•"/>
            </a:pPr>
            <a:r>
              <a:rPr lang="en-US" sz="1800" b="0" dirty="0">
                <a:latin typeface="Calibri" panose="020F0502020204030204" pitchFamily="34" charset="0"/>
              </a:rPr>
              <a:t>Spectrum Scale Support is growing to better meet customer needs.</a:t>
            </a:r>
          </a:p>
          <a:p>
            <a:pPr marL="762000" lvl="2" indent="-304800" eaLnBrk="0" hangingPunct="0">
              <a:lnSpc>
                <a:spcPct val="140000"/>
              </a:lnSpc>
              <a:spcAft>
                <a:spcPct val="5000"/>
              </a:spcAft>
              <a:buClr>
                <a:srgbClr val="4BC1E4"/>
              </a:buClr>
              <a:buFont typeface="Arial" panose="020B0604020202020204" pitchFamily="34" charset="0"/>
              <a:buChar char="•"/>
            </a:pPr>
            <a:r>
              <a:rPr lang="en-US" sz="1800" b="0" dirty="0">
                <a:latin typeface="Calibri" panose="020F0502020204030204" pitchFamily="34" charset="0"/>
              </a:rPr>
              <a:t>Beginning </a:t>
            </a:r>
            <a:r>
              <a:rPr lang="en-US" sz="1800" dirty="0">
                <a:latin typeface="Calibri" panose="020F0502020204030204" pitchFamily="34" charset="0"/>
              </a:rPr>
              <a:t>late 2016 we substantially grew the support team in Beijing, China, with experienced Spectrum Scale staff.</a:t>
            </a:r>
          </a:p>
          <a:p>
            <a:pPr marL="762000" lvl="2" indent="-304800" eaLnBrk="0" hangingPunct="0">
              <a:lnSpc>
                <a:spcPct val="140000"/>
              </a:lnSpc>
              <a:spcAft>
                <a:spcPct val="5000"/>
              </a:spcAft>
              <a:buClr>
                <a:srgbClr val="4BC1E4"/>
              </a:buClr>
              <a:buFont typeface="Arial" panose="020B0604020202020204" pitchFamily="34" charset="0"/>
              <a:buChar char="•"/>
            </a:pPr>
            <a:r>
              <a:rPr lang="en-US" sz="1800" dirty="0">
                <a:latin typeface="Calibri" panose="020F0502020204030204" pitchFamily="34" charset="0"/>
              </a:rPr>
              <a:t>Improved response time on severity 1 production outages; reducing customer waiting time before L2 is engaged as well as time to resolution.</a:t>
            </a:r>
          </a:p>
          <a:p>
            <a:pPr marL="762000" lvl="2" indent="-304800" eaLnBrk="0" hangingPunct="0">
              <a:lnSpc>
                <a:spcPct val="140000"/>
              </a:lnSpc>
              <a:spcAft>
                <a:spcPct val="5000"/>
              </a:spcAft>
              <a:buClr>
                <a:srgbClr val="4BC1E4"/>
              </a:buClr>
              <a:buFont typeface="Arial" panose="020B0604020202020204" pitchFamily="34" charset="0"/>
              <a:buChar char="•"/>
            </a:pPr>
            <a:r>
              <a:rPr lang="en-US" sz="1800" dirty="0">
                <a:latin typeface="Calibri" panose="020F0502020204030204" pitchFamily="34" charset="0"/>
              </a:rPr>
              <a:t>Positive impact to timely client  L2 communication for severity 2, 3, and 4 PMRs within our customer time zone. </a:t>
            </a:r>
          </a:p>
          <a:p>
            <a:pPr marL="762000" lvl="2" indent="-304800" eaLnBrk="0" hangingPunct="0">
              <a:lnSpc>
                <a:spcPct val="140000"/>
              </a:lnSpc>
              <a:spcAft>
                <a:spcPct val="5000"/>
              </a:spcAft>
              <a:buClr>
                <a:srgbClr val="4BC1E4"/>
              </a:buClr>
              <a:buFont typeface="Arial" panose="020B0604020202020204" pitchFamily="34" charset="0"/>
              <a:buChar char="•"/>
            </a:pPr>
            <a:r>
              <a:rPr lang="en-US" sz="1800" dirty="0">
                <a:latin typeface="Calibri" panose="020F0502020204030204" pitchFamily="34" charset="0"/>
              </a:rPr>
              <a:t>Full Beijing L2 team integration in follow the sun queue coverage scheduling starting in May. </a:t>
            </a:r>
          </a:p>
          <a:p>
            <a:pPr marL="762000" lvl="2" indent="-304800" eaLnBrk="0" hangingPunct="0">
              <a:lnSpc>
                <a:spcPct val="140000"/>
              </a:lnSpc>
              <a:spcAft>
                <a:spcPct val="5000"/>
              </a:spcAft>
              <a:buClr>
                <a:srgbClr val="4BC1E4"/>
              </a:buClr>
              <a:buFont typeface="Arial" panose="020B0604020202020204" pitchFamily="34" charset="0"/>
              <a:buChar char="•"/>
            </a:pPr>
            <a:r>
              <a:rPr lang="en-US" sz="1800" dirty="0">
                <a:latin typeface="Calibri" panose="020F0502020204030204" pitchFamily="34" charset="0"/>
              </a:rPr>
              <a:t>Additional improvements in queue coverage during customer time zone expected in 2017.</a:t>
            </a:r>
          </a:p>
          <a:p>
            <a:pPr marL="762000" lvl="2" indent="-304800" algn="l" eaLnBrk="0" hangingPunct="0">
              <a:lnSpc>
                <a:spcPct val="140000"/>
              </a:lnSpc>
              <a:spcAft>
                <a:spcPct val="5000"/>
              </a:spcAft>
              <a:buClr>
                <a:srgbClr val="4BC1E4"/>
              </a:buClr>
            </a:pPr>
            <a:endParaRPr lang="en-US" sz="1800" dirty="0">
              <a:latin typeface="Calibri" panose="020F0502020204030204" pitchFamily="34" charset="0"/>
            </a:endParaRPr>
          </a:p>
          <a:p>
            <a:pPr marL="762000" lvl="2" indent="-304800" algn="l" eaLnBrk="0" hangingPunct="0">
              <a:lnSpc>
                <a:spcPct val="140000"/>
              </a:lnSpc>
              <a:spcAft>
                <a:spcPct val="5000"/>
              </a:spcAft>
              <a:buClr>
                <a:srgbClr val="4BC1E4"/>
              </a:buClr>
            </a:pPr>
            <a:endParaRPr lang="en-US" sz="1800" dirty="0">
              <a:latin typeface="Calibri" panose="020F0502020204030204" pitchFamily="34" charset="0"/>
            </a:endParaRPr>
          </a:p>
          <a:p>
            <a:pPr marL="762000" lvl="2" indent="-304800" algn="l" eaLnBrk="0" hangingPunct="0">
              <a:lnSpc>
                <a:spcPct val="140000"/>
              </a:lnSpc>
              <a:spcAft>
                <a:spcPct val="5000"/>
              </a:spcAft>
              <a:buClr>
                <a:srgbClr val="4BC1E4"/>
              </a:buClr>
            </a:pPr>
            <a:r>
              <a:rPr lang="en-US" sz="1800" dirty="0">
                <a:latin typeface="Calibri" panose="020F0502020204030204" pitchFamily="34" charset="0"/>
              </a:rPr>
              <a:t> </a:t>
            </a:r>
            <a:endParaRPr lang="en-US" sz="1800" b="0" dirty="0">
              <a:latin typeface="Calibri" panose="020F0502020204030204" pitchFamily="34" charset="0"/>
            </a:endParaRPr>
          </a:p>
          <a:p>
            <a:pPr lvl="2">
              <a:lnSpc>
                <a:spcPct val="140000"/>
              </a:lnSpc>
              <a:buClr>
                <a:schemeClr val="tx1"/>
              </a:buClr>
            </a:pPr>
            <a:endParaRPr lang="en-US" sz="1000" dirty="0"/>
          </a:p>
          <a:p>
            <a:pPr lvl="1">
              <a:lnSpc>
                <a:spcPct val="140000"/>
              </a:lnSpc>
              <a:buClr>
                <a:schemeClr val="tx1"/>
              </a:buClr>
            </a:pPr>
            <a:endParaRPr lang="en-US" sz="1400" dirty="0"/>
          </a:p>
          <a:p>
            <a:pPr marL="304800" lvl="1" indent="-304800" eaLnBrk="0" hangingPunct="0">
              <a:spcAft>
                <a:spcPct val="5000"/>
              </a:spcAft>
              <a:buClr>
                <a:srgbClr val="4BC1E4"/>
              </a:buClr>
            </a:pPr>
            <a:endParaRPr lang="en-US" sz="1300" b="1" u="sng" dirty="0">
              <a:solidFill>
                <a:srgbClr val="00477A"/>
              </a:solidFill>
              <a:latin typeface="Arial" pitchFamily="34" charset="0"/>
              <a:ea typeface="Meiryo UI" panose="020B0604030504040204" pitchFamily="34" charset="-128"/>
            </a:endParaRPr>
          </a:p>
          <a:p>
            <a:pPr marL="304800" lvl="1" indent="-304800" eaLnBrk="0" hangingPunct="0">
              <a:spcAft>
                <a:spcPct val="5000"/>
              </a:spcAft>
              <a:buClr>
                <a:srgbClr val="4BC1E4"/>
              </a:buClr>
            </a:pPr>
            <a:endParaRPr lang="en-US" sz="1300" b="1" u="sng" dirty="0">
              <a:latin typeface="Arial" pitchFamily="34" charset="0"/>
              <a:ea typeface="Meiryo UI" panose="020B0604030504040204" pitchFamily="34" charset="-128"/>
            </a:endParaRPr>
          </a:p>
        </p:txBody>
      </p:sp>
      <p:sp>
        <p:nvSpPr>
          <p:cNvPr id="8" name="Rectangle 5"/>
          <p:cNvSpPr txBox="1">
            <a:spLocks noChangeArrowheads="1"/>
          </p:cNvSpPr>
          <p:nvPr/>
        </p:nvSpPr>
        <p:spPr bwMode="auto">
          <a:xfrm>
            <a:off x="187468" y="259931"/>
            <a:ext cx="8677275" cy="366712"/>
          </a:xfrm>
          <a:prstGeom prst="rect">
            <a:avLst/>
          </a:prstGeom>
          <a:noFill/>
          <a:ln w="9525">
            <a:noFill/>
            <a:miter lim="800000"/>
            <a:headEnd/>
            <a:tailEnd/>
          </a:ln>
        </p:spPr>
        <p:txBody>
          <a:bodyPr/>
          <a:lstStyle/>
          <a:p>
            <a:pPr algn="l" fontAlgn="base">
              <a:lnSpc>
                <a:spcPct val="90000"/>
              </a:lnSpc>
              <a:spcBef>
                <a:spcPct val="0"/>
              </a:spcBef>
              <a:spcAft>
                <a:spcPct val="0"/>
              </a:spcAft>
              <a:buFont typeface="Wingdings" pitchFamily="2" charset="2"/>
              <a:buNone/>
              <a:defRPr/>
            </a:pPr>
            <a:r>
              <a:rPr lang="en-US" sz="1600" b="0" kern="0" dirty="0">
                <a:latin typeface="Calibri" panose="020F0502020204030204" pitchFamily="34" charset="0"/>
              </a:rPr>
              <a:t>Spectrum Scale Software Support</a:t>
            </a:r>
          </a:p>
        </p:txBody>
      </p:sp>
      <p:sp>
        <p:nvSpPr>
          <p:cNvPr id="2" name="AutoShape 2" descr="data:image/png;base64,iVBORw0KGgoAAAANSUhEUgAAAHMAAABzCAYAAACrQz3mAAAgAElEQVR4nNS9Z1SU59r3fQG2WJJoTHaKSTSJMcbELijSpTd7ww5IFRQVsXdBQVF67733PvQiqBTpMAygJtn7vvd+7/td77Petd5vv/fDMONQ1GTf2c/az4f/umbmGi9c85v/cRzncZ7XOUJyUgITlZKcKNdU5ye+523vkykpMX5KpSTEkhwfI1dSXPQ4TfV6YmyUXHGxEcTFRhAbE05MdBjRUaFERYYQFRlCZEQwEeFBcoWHBU5SRIhU4cEBhAX5ExroR0jAI4L9HxLk50ug3325Ah754P/QWy4/33v4envh6+3Fg3uePLjnyf27d/Dxuo2P1228PW/h7XmLu7dv4HXrOp43r3HnxlXu3LjKrWuXuXn1kvx4/fIFrl06z9WLHly5cI7L5925eO4MlzzOcvHcGS64n+b8WTfOn3XD48wpzp0+ibubK2dPuXDm5AnOnDyBMBGKolJTksY9/qN627VlX4C0pHhSE+PkSkmIlSs5PuatsBNjo4iPiyQ+LnISVBnYN8GVwYwMDSIyNGgSUDnUAF+CA3wJ8n9AkP8DOVQZ2Ef37/Ho/j0e+tyVQ1UE6uN1m3t3bsqBKkK9ff0Kt69f4da1y9y4cpHrly/IocqAXj7vPg6oTDKgMqjubq4IU0FIS02WKz0tZZIy0lPfqKneryjFa6elJpORkihXenIC6clSwDK9CbJMiQnRJMRHyTURriJkGVgZ1PCwQKLCgokKCyUqLHgcVJnkYAMfjgMrd+tDqfx9faaEKgPr7XmLe3dujgOrCFXm0JtXL8nBKkK95HFWLkWnjoP5pg9dBiczI21KZWWmT6k3vV+mifCz0pLlykxNIjM1aRLgqeDKlJQYQ1KiFKpMinBlgBVd+9qpIUSHh40pZAxssNytkaFBcqhhwX6EBj2SQ5U79ZFUUwGd6FRZ2JWBvXv7xpQuVQy9imFXUTKoHmdOyV0q/LPQsrMy3qg3/ZupgGenp8j1LrCK7pVBTk6KkyspMVauxIQYEhNiSIiPJiE+mvi4KOJiI4mNiSAmOpyY6HCio8KIiQiXayLUqLDgyTlVAWhwgO8kmP6+Pvg9eB1+J7p0olMVgU6EqphLr1w4J5ciTEW3Cr8XkKJysjPlys3JGvd8Kr3tWrmZaeRkpMr1JriKgBUhp6YkkJqSQEpyPCnJk+EqAlWEKlfUa8VGRhATEUp0eIhcE3NqeIi/3KWhQY8I8vOVFkoKUBXBTgy9E506MexODL2KIffqRY9xTr3kcXacU4WJcN6l3JysccrLzR6niecnavI10+XKzkojOyuNrMzUccrMSJErIz1ZrvS0JPkxPS2JtNQ3w1V07Hi4McTFRhMXG01sTBQx0ZFER0UQFRlKVGQokREhRIQHExEeTHhYEGGhgYSFBhIa4i/VWKE0rgKeAFXm1Ic+d8eB9fG6LQcrgyoD+3sLJJkrL547g/A2UO8Cl5ebTX5eziRN9b43A8+Q611gp4Kq+LoMrCJURbgToUoVR0J8rBzqa6BhREeFyYHKJIMqH97IcmqQ/5RAZUe/B97joPp6e3H/7h358U2h1/PmtXFhVwZ1Yi695HEWYSoYBfm5k1RYkPc/1lTXnfglmOjgzIw08vNy5Dm2uKiA3JwsUlOSyM/LISMjjfT0VFJTk0lLSyE9PVX+PCUlifT0VBIS4oiLiyExMZ7k5MRxz1OTU4iOjCI2JoqE+Fj5MSkxnuioCKKjIuRwIyNCxkBKFRoSMLlQUoAa+OjBuBD8LpdOFXonVruKYXdi6BX+KLCiwvw/rN8LeCpnFxbkyb9gebnZ8ko7JztTWg1nZZCbm012dibp6alkZKSRlZVBQkIcAQF+XLjgwdmzpzlzxo0zZ9w4ccKJw4cPsm2bJWZmJuzeuYtdO3ZywtmRh773iQgPJSjQn4jwUFJTkuQhODoqTB5uZa6NCA+eNKSZ2HiY6NSpgE7VbHjb8EUx5I6DOdWHX1xUINdUr/2z+iPAFQHn5mSRn5dDaUkRJcWF8qKqqDBfDjEkJAg3t5MYGxuyYsVyvvjiMxYuXICKihKCIKCkJDBjxjRmzZrB9OkqKCsLqKgooSQIzJoxk+kq05g1YyZr16zC5YQTvg988HvkS1xsNOFhIURGhI11rWKJCA8mOMhPCnas+p04Rg0L8n9j6JUBVYQ61bhUMYe+CaqiQ4WJH3hJceFbVVpS9E/pTdf7PcAV4cpg5+ZkkZ6WwsWL5zEyMuCTTxYya9YM5s6dzXvvzURZWUAQBObNm8PMmdNRUpI+V5SSksB7M2ehJAgoCdLHykrSx4u//hK74zaccz/DQ9/7Y+6MIDwsiOioMOLjoqRDnIhQeQUsG8qEBwfIhzTjukljUN9UHClWvL+30aBYFAnvglVWWjxO5WUl4zTx/O+V7PrFxYXjVFRUME4lJUUUFORRUVFGXl4OycmJlJQU4ef3kNWrV/LRRx8xZ84c5s6dy8KFC/nggw9QVlZGEARmz549BUClSa8pavr06fLHKipKLFnyNZqam3FycuDRI1+ioyOJiAgjPCKY2JgIYiPDiIsKJzYyjJiIULlDI0IC5bn0TS6d2Gx4W1tQBnZij1fm0BtXLiK8DVxZaTEV5aVTSlRRhqii7I3n3ybFL0NpaTGlpcWUlBSNkwyu7Fx2diaFhfkkJsazbZsls2fPYt68OcyePZvZs2cza9YsVFRUJoFTUlJCWVkZFRUVpk2bJgetCG/GjBny11VUVCZdRxAEFi5cwM6d2/HyukNoaDDhEcFEx0idGRcVTny0FKzi2HTKpsMEl8qcOjH0vq0lqDgmVewaCROdVl5WMiU0mSpF5eM08fwfUUV5KeUKKisroUwBcGlpMfn5uXKXXr58ka++WjTmull8+OH7vP/++8yePVsOYNq0acycOXMStIlSVlZ+63umTZvGtGnTmD5dRZ53lZUFVq36GRcXZ/z9HxESIgUWExFKfHQE8dHSpoOsezRVPn1TgTRVB2ki0ImVrqzalYVd4W3gpoInU1VlBVWVFW88/zaN+xuickSicioqyqioKBsHtaysBJGonIKCPFxcnFm06HNmzZrBB/M/5IP5H7Jg4UfMnjsHQVkJQUlAUBJQUlFWAKIsh6CiooSyivSxsoogz6EzpqvIc6bsC6GkpDSly2V5eM6c99iyZQtXrlwiNCSI6PCQSe6MDg8ZB1YR6FR5dGJLULEwUgy5U83AyMKuIBKJqKysnFJVVVXvVHXlP6cqUSVVokqqK6soL5WCra+roaQ4n9oaEZWiUipFpYgqS/F96M3yFT8w9/05zP9oAYsWL0Fl5mzeX/AxCz79FOVZs6RAVZQRlMegTpNKWUWQgxaUBVSmCUyfKaA8XfradGWB6UpSyYofJQX3vs6xyihPU0EQlBGUBD6c/xFr1qzh3l1P+XxtZEQYcbHRxERHEhMd/oYuUiBhoQGEBPsRFPiIoMBHBAb4ERjgR4D/IwL8H+Hv95CHvvfxfeDDg/ve3Pe5h4/3Xbzvecl11+sOXp43uXP7OrdvXeXWzSsIfxRidXX1ONVU/TFNhFpTVY2ovAJRRRl1tdWUlxVRWyNCVFGCqKKEjMwUtm4z44P57yMoCbw3ZzaCoMy0We8xbfpMZsyYIXXOmGZOE5gzS4m5swTemy4wb4bAh7MFFswVeH+WwEwlgRmCwLQxzVDQdEFgprLADGUBFWUBZUFpDKwygqCMyrQZKClPkz+fNmM6P6/4iQf3vUlMiCMyIkw+Tytr5Ct2kaRApfOpYaEBhIb4ExIcSHBQAEGB/uOg+j3ynRKoDOq9u57c9bqD550b3Ll9jdu3rr6G+Xvg1dTUTFJt9R+XItz66irqqioRVZRRW1NFZWUF1dWV8rDr43OPb75ZzJw578mhfbTgQ5QEgRlKArMEgfnKAovfn83KLz9Ba8VSDNauwHDtCgzW/IC12RZsLbdgba7L/i2qmG34AZ0fv2TzskWo//AVK75cyFcL5zB/hvRaM4XxsFUEKVR5yFVSQVllutyhSoKAkaE+UZHhZKSnkpyUQFystO8bHRUmhzq5LSiDGkxoSNCUQKdyqKJL73rd4a7XLblDhYlOexu82tpaamtrqaurk6u+9veprqZ2alVV0lRXS22liJrqSqqrX3+xRCIRVlZWLFnytXRwP1OF99+bzhwV6Yc+WxD4aqYShsu/xc5El8uH9+B/9gQxV91JunWRLJ8bRJ0/Sfg5J0LO2BPkdpyAkzbcdzqMp+0+rhzZhduBbVgZa6H187es+HwBSz6azZcfzuLj2dOYN23MsWMhWF48qUxn+oxZqEyXFkhz57zHjetXyUhPlfd3ExNiiI+LIj4uitiYCDnQ16FXFnZDCAsNJiQ4kKBA/0lAHz18MA6oDKrMnffu3uau1y0879xAmAqWosaBq6+nvr6ehoYGuRrr366GuvopVV9bR2NtHfWVlbQ01NJQU01tTRU1NTVUVtVQW9dAYVEJW/QNmTZtGnNmzmCaIDB/lgqzBYHP56qg9eMSTm7Vx//EMZKvu5N15wKF3lcpuHeJ3Nse5Ht5kHXtFKkXnUlwtyPxnD0pF5xIPu9I1MmjPHTYz237/Zy1suCQ4UYsN67AaN0P6K5ayppvP+ebj+fx3phbpysrAJXn4LEqV0nA1MSImOhIEuJjSUtNJjEhjqTEeDlURYeOD7uhcpgyd8qAytypGHIVXSoFelvuTkERliKwqcDJATY2ytXU8Ps1EfTj+joaqkU8ra+leczldXUNVNY2UNvYTHR8Eku++Y7Zs2czTRCYoywwVxD4ep4Kbgcs8XI+RLrnOcofXac2xIuGsHs8jXpAa7Qvj0M9qfe/Qbn3OUq8zlB4w5XsKyfIvOBA4hlrIpz2E3B8N7ePWHBurwEOxps4pLOa/dqr2aW5ii2rv2HN4k9Y9P50PpwuBTpNSZpLxwFVCP3RURHyYig9LYW42GiSEmNJiI8eNzE+EWZ4WAihIUFyoIohVxGooktfh9s7cqDCu2BNVFNT0zg9bvxjUoTb3FDPk7oantbX0lJfT2N9A/UNTdQ0PKa67jE373gzd958ZkybzgxZWJ2txKVju4i5eZqS4Ds0xj6gKdaH5vgHPIl7QEusNy0x92gMvYHI14OSe6cp8jpFwS0Xcm+4kH3VibSLdiScPUq022Ee2e/mzhFz3Ldp4Wi4DluDdRzTX88ejZ8xXP0tq75ewOKPZvPBDGmOVhFeV8ZKKtLxqKz4OuHkLJ95ycpMH4MZPzbNNn61g2wWJjIiTA40LDR4XA6dmD8VgU6VQ4XfA+xtehe85qbHNDc9nvJcS2MDrY31PKmrpqW+nseNTTQ2NVP/+AkVNQ24nHLn408+Z+GHHzBLEFigJGBnqUduwC1KAm/QEHOfxwkPaEr0oT0jgO7sEJ4lP+RJ/D2aoz2pCbxEua87hXdPkn3dkYyr9mRetSflog0xpw4S7LiLRzbbuHvIlEs7tDhpooqL8QacTdU4oreWHRuXo/rtx6z6egFLFs7lw/eUmDZW9Cg6c+b0GSgJAh++/wEx0ZFkpKfKVyDKYE5cwvI67IbLgSpCnZhD3wRTsdIVpgqHv8dhb4M08X1vPNdQT1tLEw3VFTxpaqSuro6mxy3UNjbT0NLKOjV1Fi36immCtNJc+/WnxNzyoCbGl5YEX5pi79GeGUxbdgg9+ZH0FkbQnRvK80x/mhPuIQq8RPmj8xT5nCH/zimyb7uSdd2ZxIu2RJ06RIjTXgLtd+B9yJhbe3S5uF2TMxYbOWWxCUdjNQ5orcRSbTk6KxezcvFf+GTeNKbJGgzTXodYFSVllASB6SrTOG5jS15OrjxvyoYqUqBTOTRibGXDa6iKOVR2nCqHPrjvPS7kCu8CKIPW3PSYlsfNk/SkueWfUsvjZp4+buJJYx1Pm+pof/qE2tpaGpuaaWh+SlJaJt98u4zPP/1MPvxw2GFEcZgPdVHePIn1pj3pIV254XTmRzFQHI+4NJ7+wmj68sJpT/OnMdITkf9lyu57UOh1mrzbJ8m+4UrqJQdiTh8h7MR+wk7s56G1BZ77Dbm0TZOzZmqctlDnlIU6doZq7NVcidH679nw3ed8+dF7vKc8NlxRaDAoC0ryMamG+maSE5NIiI8lIz2V1JQkeR5VdOjrHBqpsFRFClTmTsU8OlW49X3gM67SFaaCpijZh/+05cmUevbk6VvV+vTZm88/baG5oZbWJ408e9pCU1MTzS1PqW9o4vQZdxYsWMj8eXOZrSSwdOFcwm6405AYRGPMfTqTHjGQGYK4MIH+wkQkpcmMlKYwWBBPX3YkHUmBPA73otb/OqIHlyj2cqfg9mlyb7iRfsmZuNPWhDsfIOD4bryPmHN7vzFXdunhvlWDs1s1OGWhznEDVay0VmO6/nvUf1jE0k8/kObOsfGnkoKmKUvbggsXfERURCSJ8QnkZGXLF4OPBxo3bu2RrGsUHRUxKeROHINOzp/e+D64x4P7dxHe5bY3AZLp98B84/uetvDs6WOetDTS/LiR1tantLa2UlpehpGREfM/fJ8PZ03n41nKGK37kexAL2pifHmWHMBQTigj+VG8rMhkpCyTVxU5vBJlMVyYTF9WFO2JgTSF3qU+8DbVvtcou3uBwltnybvuRualEySctiHMyQo/uz3cPWzJDSsTruwx4MIuPS7s0uPUVi1s9TewR/0nTNZ+h9aPX/Pz1wv5dI4Ks8YaCtPHqltFh86YNp0AP38y0zPISEsnPS1lHFAZVNm6I9kxNiZqnDtlUBXdOXHYIg23Upj3fbwQFMG9yXmK8BTV9qz1jefeJTnsZ0949uwJzc1NtLY+5enTFoqKCtDW0uCzjxfwl/ff4+v5s3DdZ0F+8F2qou7TmRnGi8IYfi1N4mV5NkOlmYyUZfOyPJuRojT6smJoTwykMeQuDYGeVD+6Tvm9ixTddpcDTfVwJNL1CP7OB7l9dAeX9ppwboc+Z7fpcGaHLi7mmhzSWc1OteWYrlvKltXfsHHZlyxZMIf3VQRmKUmr2xnKKigJ0pw5c/oMVJSUuXLpMgV5+aQmp0iBpqaNu11DEagizJjoyHEwZSH3bcOWRw995ECFdzlqIryJam9t+8NS/PdPnjTzvKuDZ21PedzSRHNzExXlxRzYu4vvvvwLn3/wHj99MZ97bscpi/SlOTGQ7uwIhguj+VtlOr/U5CMuy0FclsOoKJfh0iwG8pJoTw3jcdQDaoM9qfa7SbnPJYo8z8mVdeUkMWfs8HM5xm3b/Vw+uJ3z+8xw323M6R1bsDfayJ5Ny9mpthyz9d9jvHYpWj99w/IvFvDZ3NfdoWmC0jiYSoKAs6MTeTm5pKemyR0qux1jqrCbEB8r7xzJ3KlYEE2VQ4MC/cca8774+z3A79F9hLe57veA62hr/6fU3tpGW1sbT1uf0dH5nNb2ZzQ/eUxrWwu1NSKuXTzHqu+/5puP52GxeRVx3pdpSAmhLT2crqxwBnMiGS5Norc4jebMWJrSo2nNjaczP4mu/AQ6MiNpTgigJuwulcF3KPG9TK6Xu1wpV08QdtaWe46HuXJ0H+57LXDdZoCDqTZ2Jps5umUDezatYPuG5Zis/Q6jNd+ht/p71JcvYeWSz/jqow+YoyKFqSxI3amiJB1znj7lRnZmFtmZWWRlZJKZnjHuPhsZUMUcqrjcU7EgiooMnxLo67bfQwL8H+DvNwbz2bMxiK1SaIpH2YcuO3a0tdPePh5Ke9uzNx472trpaG+VH8edb22js7OTJ8+e0vK0mbaOVvr6eqirrSTA1xu1lcvY8N0iztvuRxQbSEduHG3p4bSnh9KVGUFraihpPteJvHGOiOvuJPtcJz/Yh/JIPyqjHlEWeo/aqAdUhd2j+OFVsjzdybxzjrTbZ4m56MRDl2O479uGjekWdm5cg96yr1D/+hN0v/8Cs9VLsVi7DEvVHzFZsxTjtcsw2fAjZptWYay2CrXvv+LzD+YwXen1rIogKKOiMh1PT0+yMjLJycqWw5TdVCUDquhOmRQLIxlQWVH0bpgPENra2mhtl4J61iYFqHhUPN/WIQXZ1tFOR0cHHR0dPO9o43nHszceO9pb5c87n7fS+bxd/np72zO6O6SQnz2Tfplanj6htfUpcZGh6G9axzat9aQ8vEVbdhwtqWF0ZcXyLDmMwkc3ibzoyj3nY5w/tAdHSyPOH9qD256tnN69levWViTcvIAoxJfKsAek3/Yg5oIrsRfdCD3jzIW9lhj98C0rFszjxwXvs/TDOSyaqczXs6ez7KO5rPjLh2xY8imbli7CfOPPGK35HnPV5VhuXIHlxh/Zq7OWNYs/YYayEoIwDWWVmQhKKkybPpM7nndJT08nKyuL7OxMsrIyXt+7k5ZKZmoKGSnJpCcnjRuHTnSnYridGHLHNxUeEuD/CKG1XQrrbWrraJer/XmHXB0dHXQ+bx+D9HZ1dbbJ1flcBvgZnW2ttD99Qnt7O1093XR0Pqe9vZXUpFg01qzAYvMaapMjeJIeRX9hMgMFyZQE3KE48C7JnpeIu30Zv3MnOX9wH07bzXG0MOXKsUO4bDPl0qHdhJ8/SXnQfeKuuHHr8G7u2hzglIUR+zatZ+0nH7Hsg3n8/PknbFy6hM3Ll7J5+VLWf/MVP33+CWsWf4bq0i/ZsmYZxuulIC3UlmOptoxd6ivYsmYpc2bIpsSk85zz3v+QyOgocvJyKSwuksOU3TCVnf4aaHpy0qSQO7EgmthQUGwqTKxuhba2MdeNqb29fZJkLuzo6OD58+fj1N31dnV1dkz5Wlen9IvQ39dDR3srbR3ttD7voKVVmjuzs1JZufQrtmtvoLssm66CZBoSAmlNi6Ah1p+SEG/qEsN4lpdMQ0YiRZEhpPnf5+5JJzxdHLh+XJoLo6+cJc3rCtGXT3FxnyWntxtzZrcF+zZvwGL9anZqbeaQmQmHzEzYpqWBzsqfWLX4C5Z9+hE/fLaAdd99icaKbzFRXcUuHTV2aq9nt/ZadmquZpfeRj6YPXNsNYJ0icr8+fOJjY0mJyeLrKwM+XHiHXBZaelkpqZNCrlvy5+K7pSNPxWrW2EixDdBe/78OZ2dnXJ1dXXR1dX1Tpg93Z3jNPF8b08X7e2t0iKo6zntPV109nXxuKkWtdU/cMRSn4bMWLpL0ugtSqYq/D5Rl124eng712z2cs12Pzccj+C8yxz7baY47bTggL4W9pZGXD62j4Q7lygO9uG+02FObduCxaql6C39Er1li9mvq8l1F0d8L1/kzhk3XA9aYWVmjIXWZrasX8XG5d+x8uvPWfvtIn78bAGbf1iC/tofMN/4M9s117JVS5XZgsAMZSVUBIEP5szmi88/pbiogIL8XEpKisjJkYbaibc7ZqdnkDVW5cq6RFMBnWrIInPnxA6RMNGBE6FNhNfV1UV3d7dcE2G9SxNhdnS00dHZTldfLx293XT299I90MPjplrU163A2WobzwpTuX/yGHdsd5N+7yJVUb48TgmnKT2asugAUh95EnrjAlfsDuN+zIrTB3Zz8ZgV6z6dx6VDO/ByOsjZXUbsXPc929b+wNEtmzm9fwcJ9z25f+EMJw/tR+unH1j15Wds+nEp2qtXoL36Z9YvXcyab75k/dLFzBEEFs2ZxprFn6G36gd26apjsP4nPpgmMFdZYP57M5ghCGw3N6Y4P4fCXOlNUbLbLeS3N45VuYpDlonDFcWmwpuGLIoFkcydwsQQOsl5CuC6u7vp6emRq7e3953w+nq76e3porena9I52Wu9vd109vbQ2vWcZ50dtHa20dhQzbF929ljsBnTtd/jvtuYvuIUOrNjqY8PoCUtkrT7V/E9a4/FhuXs0VrPyr98wI8fzUFn+RLM1/+IxpJPcDDVxtFEg9M7DDBZvog1H81C7/svuHPiOBdtDqH901JWfDqf+YLA13Nn8MNfPuSreTNYuehTNFcsY83XX6Cz8kfmCQJLPnwPte+/xnDDSvZs0UBjxbcs/WQ+iz+ax3effcRMQeD6hTMU52UhKimgtDBPfouF7KaonKzsKYcsU40/ZR2id4VbmTuFzo7nyNT1vJOu5510d3bR3dlFT1c3vd0949TX0ytXf2/fuOdTqb+3T/6+Ka/T201fbzfPuzp53iOF2jfQy5C4l6LMJHwvn0b964Uc1VpLjs8VqkJ9eJ4VQ97DW7hY6KD59UKCL55E97tFLBQEls1VYckMAYMfFrPsPQH/08fxdTmMjd46rDb+hOqn81j/6TwuHd3PkllKnD28E5MNP/LZdIEfFs5h87LF/PTpfJYtfJ/F82ay5qtPMdu4lqUL5rL5hyUYrF2Bhfo6dmhvZMvq5XyiIvCRssCX78/k+8/mY6GnQaCPJ/lZaZSX5FNUmEtBfjZ5eTnk5maTk5NDdvbrIYtsa4CJQGWhVgZV5s6pZlhkQAUZwKlAKsKcCtDv0WD/AAN9/ePAy84N9PUz2NvDQE83nZ2dDA6J6enrpaOjjb7udvqeNVGSEM6N41YcUFvBjh+/4sC6ZTx0PEh1mC8ptzxIvn2ePD9PvB2PckR3E1Ya6zmqtxGD777AaNkivO2sSPc8T034A24e3obOVwvYrfYzxiu+xd1qOzftD3LJdg/HTbVx3G6A0w5j9mpvYK+WGpZqqzBeswJrMwOM1yxnp7Yq2zTWsU9/MweNtbG2NGDtFx/xgSBgZayFkepKVJcvYbuhDvWiYvKz0igtzKOwIGdKmBlp0rvVMzPSJjl0YlN+YnUrAzoOpgyeIsA3QZwKZF/f29Xf309/f//U53r7EPf0MNDVRV9PLwMDA/T29iIe7Efc1UFVTjopvl4MVxZS4HODxIuuXNqqzzlzHSoeeVEVfJ/ywHsU+3uSfucyfiftuLhvKx67zblxcBe3j+4i+eppOjMiEQV5cuvAVo6qr8LRSAsnEz3O7Dbj6rGdeFiZSlt4phoc1VPDxkAdO2MtjupvwsnCALSG/bwAACAASURBVAcLfayNtDigo8Z+XTWOGGliY6GHjYUee7TWs+yD6Rw00GSnzibUV3zHqm8WUZSZQllhLiUFuRQW5FBQkEd+fi65ubnk5OSQlZVFZmamvCiSufNtIXdi7oyKDB837hTe5ERFkFM5bqCvn4G+qSFNhPnG8z29SPr6GOrtZXDMxT09PQz29iB+3k59Xhaxd67SV5TJUGE6fRmxPA71pfTeNToSI3gcGcDzlAjqQu+Td+8aEWecCT9zgigPV/Lu3aDMz4u2+BBeFqfREOrDw+N7cdLbyClTXc7tMsPr+EHu2u7hxmEzrlgZcWmvEWd36nNmuwFnthtwylIfZzMdnM10sDPWwtpQnWMG6tiYaGBrooWtiRbHTbUxX/M9e7TWY6r6M2sWf8rqb78kIz6K8qI8SgpypaF2DGZeXp4cZlZW1jiY78qfU7lTMXcKUxU1inqT0147ruet6u/vpb+/d+pzfT1I+vqQ9PUxOPYF6enqZqCnG0nXc56VF1MQ6kdnbgq/VRXSlxHLSG4ywzlJ/FqWy99EBfQkR9KbEkVzZADlvnco9rmNyM+buqCHNEcG8PeKPH4pTKU24DZB9lac0N2Ig85GzloYcufIHvydD+LrsJsH9rvwtd+Dt80ubuy3wGO7Pmcs9DimuUYq7Q0cN9iIvYkWdqYa2JlqYW+mjaOFHvs01mCxYQUWqitZ/skHrFr8BdlJsVQU54/BzKewsJCCggLy8nLIGbszXHG4oriHkuLYU3GGZWKbb2IxJEyENxXAtwPt/UOaCHOwuxtxz1gk6Oujp0eaQ1/09dDfVEdlYhS9RZn8o6Gcl8UZ/FqcSV9qNFX+9yjxuU6x50XqHt2h4NYFir2uUXrvFt2pMQxmJPBLUQb/T00RI1nx1PrdIvzEEU7pb8JWYz2uRjp4bDfG13YXQSesCD95mFDXwwQ6HMDr0FY8LHRx0lPliNrPHFRdwWH1ldjqq+FkqomDmSYO5lo4WergaKaLxZrvMfrpW6y2bGbFpwtQX/E9lQV5lBflU1oove9UBlMaarPH3eovy5uybXzeNPacqm+rOFQR3gXuXTAHBvp+tyaCHejvpb+7C3FfrzQq9PfR299HX18PI4O9DD9/Skt+OgMVeYyUZfObKJe/Vxfyvx6L+L/qyvhfj0W8KkhBnBbN0wg/nkb605kQgSQ7mRf56fytLId/lOfQnxJGzcMbhDke4pT+Jo5tWoO9zibsdNQIdDpIzu2zVD68TrH3FYq8LpJ+9QyBDke4sccCF4PN2Ouqclx3A3aGm+Qw7c00cbLUwWWrAfs01rDxy4Xs1dnIqq/+guPBPTSJyiktyJXeUFxcTFFR0RjQPPLycsjLzRzblON13pR1h2QT2hP3HnxXq+8PwXwNcECuwcH+P6RJgPt6EIsH6OnrpXdwgN7BAXr6upEM9jDc1UqHqIC+ilx685P5rSqfX8qz+e/GMv77cSX/79Nq/laaSWdcAL2JYTSH+tIaHUyNnxeS7ET+U5TD3yuy6E8Jo+rBNfyO7cZFV5XDqj9hvXk9+9f9yPVdJmRedaMu0AvRg1uU3rtG1o3zBDoc4fpuc86a6+NqrImj/mbsjdSxN9XAwVwLB0ttHLfq4WS5BQezLSyZIaD9wzeoLV1CangIDeVliIqLKS0uoaSkRA5UnjtzM8nLzZwUbhWLoYmbTE4VbsfBlLnhTeob6Jerf3CAAfEgg0NiucTiAcRDfb9bg+LecRoY6GNoWEx3fx/dkkF6R4bo7O9moL+L4Z42fulsprcil8HSTF5UZCMuSuVVZS6/1RXzH7VF/EdZBl3xgTQH+5B2wYWEs04Ue1/jt5Is/qumgF+LUmiPfUTBLXfuHbDkjIkm9rqqOOprcGzzWo5t+JFg+0MUeV6myPMqubcvEe9+Ep/D+7i83ZSThjo4G2pip7+Z4wbq2Jto4bx1C07btuBgqYu9mQ4HtFT5SkVA9evPMNu0gZaKUmrLSqgqL3sNs7SEwuIiCgvzyc/PJT8vSw5zqvypCPP3FEOREWG/D2b/oMyFg4jFYoaGhpBIJEgkEoaGBhmS9P+uo3io7zX8sePgQA8SiRRmn0RM/4thugZ66B/oZrivnV+6WniSk8hIdT7DZWlIStIZLc/iRUU2w8XpdCUE0RLqTYqHMwHH9+F1aDtdaVH8vbaIjuRQHkf4knvbgxDnw3hY6OJmpsUJYw1cLPRwMNRg88dzcTfVJeKUI4kebiR6uBHoaM21XZZ4WBpzwkALJ2NtjhtpYmOkgb2ZDs7bDHDaqs9xU22cLQ3RW/olqz9+ny0rlmG9zZzHZaXUlZdSXlxEWUmpHGZRSTGFhflSd06AqQg0MyNtEkzFZoIiTEWgQm9/D4pSrED7+3tfAxyUSiIekmt4SCJ9PDT4Tx1HxIOMDPYyMtjHkHiAwSExfeIh+sSDDA70MdLfyS9dLbTkJzJQmsYLUTovStIYzI1HnJdEb3oMzyIekH7BmSB7K1z1VQlxs6UlKYSkWx4c0V7LzaO78HE8wrVDO3E20Wbb6qVYrl6Kk6Uezlv1Uf38AzZ9Oh83c31CTjkS7Hyc+8cOcHGrMa7G2riY6WJvpo21qRbWplrYmutgZ6mPo6UBjub6OJptYd/mdexWX4f2D99w9YQD9UWF1JQWU1VeRkVZOWVlZXJnFhUVSIEW5pBfIN0UKy8nd1ybTz6hnZZOWkoqqckpJCcmkZyYRFJCIonxCcTHxhEbHUNkZKRc42D2DUyuPmUQZRoRDzEiHmJ0SMKoDOY/qRHxIC8H+3g52MeIeJChoSEGxSMMiiWIB/sZHeji74MdDNQVMlyVg7g4kdHiZAayo+lMDqM1xp+yuxcJsN6Fq846bu4zZVSUTWNiEK7bDPhcEPhGSWD76mUc19+MyYolfDdL4CsVgU1LPmar2gp+XDCL5e/PxHT5N5zfacGdg3u4stsCj61GOBtq4mimw3EzLY6aanLEXAsbCz3sLPVxsDDE0VwfZ0tDdqmtQuPbRWxa+hXZkaF0NNYjKsynuqJ8HMyikuLJMHPzfhfMlKTkSTDjYmKJioqaDFPRkbLiZHCwfxxIRRAymMP/A40OiXklHuDF0ADDEjESiQTx0CjioWHE4gFGBrsZed5MT3UePaWptGdEIC5MYCAnhrb4IB6H3Sfjkgs3tm/hynZ9nqdH8Gt1Pv/ZUk5zciRJdy4Sf92DwNOOnN5qwpZvvmD5HBW+nSWw5D2BFR/PZtM3n7P2swWsXTgXK7U1uFsa4WaiyzlLQ04Ya2BvqoGNiTrHTDU4ZqY55kw9HCz0cTDbgq2RNttVf2a7+lqst5rQXFZIXWkxVWXFVFeJqKiooLR8PMyiogJpVyg/m4K8/HEwFZvwspV9aSmpk2AmxMXLYcqAymEqgpRVnmLxwBvD658F86VkUApzSMKQZIQBiRTm0NAgo+I+fu1vp6smnwFRNn0FCQwVJdKfHc2z2ADKH14jzPEAnvtMKPe9wXBJKr/VFPDX+iJGyvN4WVlIf146dRGBVIb6E3f1PGd2W2C57kc2Lv4EnR+/xmj1D+gt/wa1zxdg8dO3nDDQws1MDzczHU4Ya3DcWB0bo00cNdmM9RhMBws9HM31sTffwjETbfZoq2G8/mcOmRtQmp5CaW4WTbVVVFVWUFFRQVlFOSVlpRSXlrzeHqdQuqdRQV4++bl55GbnvBGoIkwZ0IS4eOJj44iOjn4NU7FTIwMpFg9IQcpynAJEmUYkw3+KRofEjA5JXTke5hAjg70MtT+mNieB50Up9Jck018QR2dGOM/i/Sl9cIXsW2fIvXMWSUECkoIkXpRl8bI8G3FBBuKCDLrTEsi9fYPiBz7k37/HQ1dHPKx2YWO6hQP6GhivWY7xqh8wXvEtxj8uxlZbjbNbDXE02ISD0UbsDNWwNlLF2ngTtqabsbfQwcFSF0cLPezM9LDbYUK413UuOVlz0eU41cV51IpKqSwrlm68USmaBLN4bDOrosJ8CvML5O6UAZ00TZaaNmXeTIiLJyYmiujoSCIjwxGmCq0ykIow/xUgFSWRjEyGKe6nrb6SkuRIWvIT6SpOpr8wke6sSDrSQmmIuEdl4E1aYn1pjvalNzOS9pQIXpZm8p/VpfxWVkBfShLV/g+pDQok964n9+ysuXR4H+cO7cFhuwkHDTSx0lVnn+Z6TFYsYb/az7hZ6OJooIaLuSbHDVSxMVTFxmgTx800pCC36uFgroutuR6Oe7bSWlVCR30FTZXFPK4pp656bFcVUTmiqkrKRdJQW1JW+nqPI9luZAWF42AqOlSWPzPS0sflTUWgsbHRREdHEhUVIYU5EeTbYE4CMTLyJ+gFkuFRJMMvGRx+wZBkBIlEwujQAC8Huhl4WsdgUwVdZekMV+XQVxhHW0owz5IDpPedZIbxOPYhxQ+v0hjxkELvq+TeuETqhTMknTlNuIM9N3fswFlbi/3rVrNrw2qstDeya/N69uups0dTle2qP2O5dhmHNNfibKKJi7kmJy21sTPagK3RBmxNNmJvvhnHrTo4btXB3kIHa3NdPByPUlucy5PaclrqRBTnZVFVWUpjYz0VlVPDLC0poqyokNLCAooKCinML5AXQlMBfVOoTUpIJDY2mpiYKClMRZBvgvkmV44O/89Bjo6+ZHT0JcMjrxgeeYV45CWS4VGGh4cZGR7ilbifvw/3M9JaT1NuApKafPqKk3iSFEBPTiS9uRFUhtykPsqbpKsuGHwxDxu1nzijr8E5Ax0cNqzFeaMaFl8sQv+TTzD48gvWzp/LyvlzWP2XD1n58fus+2I+aovms2vjTziZ6+JioYPbdj0cjDdhZ7RBKpNNOFhojIN51FyXR7cu0dFST3NtBY01Ihobqqmtq6S0vITKahGiqkp5qC0tLZVvNfd7YcqWmEyEKQMaFxfzGubgQB/iwX6GxANIhgblx2GJmJHh180BiUTC8PCw9EP+U9w4ptGXjIz+wsjoS4ZHXjA85lIZzL++HOFFfxe/9LTRUpJFe1EqzwsTac+OoDMrnN78SJ6m+NEYc5/muEc8jQug7MFNQhyOctFEH9s1K9n73RIMF37EprnvsWHuLFbPm8nSmQJfCAKLlAR+mj8LvWWL2K+9lhPb9Dm5Qx8nC01OmGviYLwJW/0N2BhuxHmrNMRaG2/GxkwbK2MNchKjaaiuoKWhhrqqChrqq6mpFVEuKqOqRgqyolJa1ZaXl1NeKu0KyWAWFxZNAvp7xpyyMBsXF/M6Z/57wHw5NUzJMK9GhhkZ7ONVfze9zdU05CXQVphEV2EsHVlhtGcE0RDrzdMkf15UpPKfNfkM5SfyPD6UjphQ+hJjqfK5S/oFdxLOnMTfzobTFgbs2bASs1XfsUttFYe3bJSuNNiqx6ldhpzcaYCD2WZsDFVxMN4khWqmiZP5WL7cps9RU02ObTOkpiSflsY6WhrrqK0RUVtXSXVNBRWV5VTXVv3vhakIUlETYcpA/qtgjo6+lL8m/TujDA+Pjo1pxbwY6ueXgS5qc5N5nJdAV2kSbdlhtKYF0JYaQFd2BOLiBEbL0pEUJNGTFk1HXBj1/j7kXrtIjKsjftYH8TA3xGr9CvasX4Gt/iZsDDZzYps+zlu3YGeqheNWHVx36uFsqYWdySZstqzH2UwDO8NN2Bpu5pjhZo6Z6bBHbxNXXO1pa6qnpVG62UZ9XQ21tdVj29+IqK6W7rEkEokQicaAlpZRVlJKWVExpYVF42AqFkJvGqL8j2AqQvzTQSo6c8LrMpjioWFpTpWI+dsLMW21pdRmx/IsP47W7HCepQTSkR5ER0YonVnh9BckMFiQyNO4IMoe3CTihC339m3Hw1AbNz11Tm5Rx0lvI3Y6G7DR3YCTqTYuW/VxNNPB1lgdewsNHLdqYWemLs2TxptwtdTFyVSbk9uNOG6qy0FjbfYb65AdF0H740b5tjeNDXXU1dVQU1M1BrJCvuuZDGZFWbkcZllRMcUKQCcOUf4wTMlAP8ODvw/muA979E/SWGgdGRlhdEQi18iI9Jx45CUjr36TQh0a4GV/O7V5idRmhvEkO4yOjFCeJPrxJMmf/oJYXogyGShM5GlyMA1RvqRcOsXDo3tw09uI9brlHF67jGNqK7DZvAo7nXWcNNPmhKkWdiabsTfTxHGrFrammziivw4bQ1Xp6gIjDQ5rrueonjpWuhocMTfE+eBuntVW0lJfT0NNLQ119TQ1NMo3sKqtrR2/jV2FCFH5a5ilxSWUFBVTMgZUMdQqjjffDVPaOIiMjHw3zDc56s+EqQjy5bCYl8MSRodHGB55xdDILwy/+isDklEGBvr4x68SnlbmI0oLpTE9hLa0ELozwujOjqA7J4qe/Bi6c2Npz4jgSVIQVYF3Kbp3ldzbF8i5cZbIUzbcsTLl8g59bliZccpUEwdDdWz11bAzlbrymJEqh/TWYG24kWO6qriYb8HF3AAnCyOOGuuzz1APU001TjvYISoupam2kSfNLTQ1NMp3HqutraW6upqqqirpdnYiKdCKstd5UwazpKh4yqr2n4Y5Ih6UdmIUQMoc8i+BOCbZdWUgX02AKR79BfHoLwyOvGRwSMxvL8SInz+mLi+OqiQ/GmIe0JsVwUB+HO2ZYbRlhSMuT0EiyqAnL47+vHiaox9R8fAmlf43qfG/RaHnOeLO2RF84iDX9prhsdMIJ9PN2JpslLrSYD0HtNdwWG899kYaOBprc0R3E/s1VNmrvZnD5sbY7NvF2RNOhAcGIyqp4NnjpzTVSmE21NVTW10j3eyxSkR1lUgOU1T+Om+WFpfIoRYXFk3ZDfo/DqbUleIxV4oZHREzMiKRh9mB4ZcMv/yV4dERhvp7+NtIP03lmRTH+tOQEMjTxCDa0sJ4nhtDb0kCgxUpiEXpDJSn0pkdTXt6OE0xj6gM9qI66A7lj66TfPkED+z2cmbrFlws9Diiq8oe9Z/Yr72ag3rrOKy3nqP6Gzmqp8ZRPXWO6Wtx3NyYI2amWJmbY3/oME62drifOktGcjrN9Y9pqK6nsV664Ud1ZRWi8oo/F2ZqshRmUsLUMIfEfcgkGep/HV7lHZ4XY5oYaiVj+p8VQK/zpJiR0UG5hkfFDI9KGBwS8+LX3xiSSBsMkqFBRsT9DPc9Jy8+gqJwP2qiA6mK9qM+IZC2vBja8qNozgzhaXYkjcmBVETcpzjwLqXB3uT73yHikivXjuzAyVyXowYa7NFazw711ezWXMNBXVUO66lySHcDh/VUOaClyjFDbQ4b6nPAyJgDptuw3nsEVzs3Tp84h6vjKW5euUVTrRRmdWUNLY+bqa+tQ1RRRlXlGNAxuOXlIsrLRZSVVVBSUjYpb8phKqzge716T7YE8/Xd1jExMa8b7YogZTCHJeL/fTCHpUBHRqUwh18oaFSMZGSYl69+RSIZGRuqjP2/xIM0VBSTFx5IYfB9cvw8yQ+6Q22iP4/TQ6mOf0RxmBcp3peJu3WemBseRN/0IOiCK1et93LcRIvd6mswVf2Z7VpqWBlqctREF2sjLY7ob+KA9nr2qq/l8BYNdqirskdPlz2GJhzeboXTUWfsjrri6nCOS+7XcHU8RUx4HM8et9Ly+AnVlVU8bmyirrZ6Cpjl/yTMZNJSE0lJjlf4GazXMCMiIv4dYL5gdFh2fcmYI8VyZw6PvGBk9BeGJS+RDL1gRDIq/QIMiRE/b6c8OYqCkPske18l7o4HSd4XyPS7TrLPRUIvu3L3xDFu2x/hus0hrhw9iPu+XdibGXF4iwb7dTaxd4s6h8x0OWounUXZo63GXi019miqslN9A9s3bWCXtgYWmzdjvX0vzoftsdlvywnbMxw/4sIJu1Occj7N2ZPnqC6voaaqVr5rZ21N1WuYVSIqReVj+9FLJ6xLSiZXtBNhTrXIS/G2P9kUmBymDKQiTHkf9l8K8wWjw68YHX4l/xvDoxIFjSAZfolk+CWjI78yLJG+d3hohMHePn4VD/C4IJ2SqEekPbhG7O1zBF1wxs/dHp+TNly13ov7vh247dqG6zZLnC0ssDczxdbYgOMmBthZGGO7zYhjWw04aKzNLh01tm5ej6X6Oiw3rcd80wZMVTdgrq6O/V4rHK2O4XjQDlfrUxzdfRzHY64cO2DP1fM3OenkRkRwFE0NLXJ31tfVUFVZId1HdwymbFPksrKSPx+mIsiJMIeHJP9ymCPDv4zpNdARWaE18oKR4VcMS17xYvivDItf8mLoJSODwwz19vMfw0N0VhVRERdI+qMbxN+9QOB5JzydDnPlyG5O77Tk3N7duO/ew9k9+zi3zwr3fVac3rMb1x1bcd5hwQF9DfZuUWevviZ79TWx3LwB3VUr0FyxHK2VKzHZpIHtbiuO7zvCKRsXnI84Y73HFlebM1hb2WN90AEXezfOuLrjcfoCTQ0t1FbXyavZ1zDLqRSVUiEqoUJUQln52M9+KPxYT1FhvvxnsuQwp5iklk1OJ8TFExMVTXRkFJHh/84wx5oJL0Z/lbpS/AuSwRdI+ocZHpDwSjLCb+IBhp/U0pQZRYbfTaJvnsXP3ZHbdge4cGAnp3da4mpuhqOJKQ7GZjiaWeBsYYGjhSm2xvocNtDimKkeu/U2Y6G+ji1rV7B6yVd898nHrPh6CVprVTm0wwrrPUdxsz/N8QN22O6z45TtaWz3OmCzz44DO49yaO8xnI+f5LTLWSJCY2huekrr0zb5nvQ11ZXUVFeMg1leUUxJacGfAjMqIvLfBearKWBKxp1/+eI3hgZGGRa/ZKhPwvCAhL++eMVA2xNaSzJpyYqhJOIBiV4ehHg44WV/kIv7t+G+y4Lzu3dydsd2TlluxXWrBae2W3JyhynOY0slDxhpYbxhJau/+pyvPpjLX957jy8XfMLGlapsM9nOsf22nLB1w/6IKw5HT+JwyAXbvQ4c32/PPnMrdltYYX3QASfbU1w4c4XTJ8+RnZlHlaiWpobHb4FZRGlZ4ZthvmGcmZKUSlJCMglxicTHxklhytbN/nvAnAjy9bWHhoalMAdHeDn6K8MDEoYHxfz1xQtaqsqJvXuVmoQgnqRHUBbmTfKdczw6cZTLey1x32bM2a0mnN5qxumtZrhtM8NtmxFO5roc2bKB3ZtXsmnpIr5f+CHzlZSYJwh88eFC1H7ewHaz3Rw95MBhK0dsjrjian8BF7tz2B8+ybE9duwzO8huk73sMj/A/p3HcLRxw8HaFTubExw5aMP9e4+orKihunLsBwaqK6U5U8GZfwSmbGFXcmLKlDAjwkP/GMzR0dFxMIff0u77Q0BlEEfF4zUi4eXoC/p6+nkpecWLoZeIewb4x29/41l9A1W5WURc96AxIYT2jCgaYh8hCvEi+YYbsedPcPvgDlyNtTlpooO15nqOb9mEzRZVtq//BrPVX6D/8xcsW/g+3yxYwGxB4PvPFqO1XpMDu4+x3eIAVvvscDh+HntbD+yOueNk7YGNlQt7zA6y03Av2wx2s8vsIIf2HsfmkDPHj7hw9JADK1eosnPbfi6dv0ZJYQV1NY2Ul1ZIfy2ivpbi4kL5z2SVlb4ugBSLINnMieLSEWmITZbDlOXLfwrmRGf+OTAVQQ4qSApzaFDMf/3jvxkVv+CvL//GryOv+G30JU9q64jy9SHu1iVqIh8xWJjC0+RgqkI8KXl0jVLfq8S42+NtvQcbzbU46G/koPpKtq/5jsO6a7BY+yVq38xn/TeLWaAyC6016uwy3cn+7Ycx1t/J4QMnOOF4mRNO17A56o699Xmsrdw4uNOB/RbH2Kq3i92mBzi82449W4/gYncO6wPO/Lx8I2ZGu3GyP83VS56cOXWB61duExkeg6i8kvJyEcXFxdTX1yMSieQAiwoK5UAL8wvk85rvhKmwrekkmLJ2nnypyNhU1L8OpuStMH95+Yq2Z+2Mil8w2CPmv/76Xwz3DNJYXkVFRgYJd66Q632NwfxkujIjaI55QG2oJ+UPrxJ/wR5vm1046athteEn9qmtZP/mNezYuALDVUswWvcjZuo6hD0II9gnDL97oZx3u4HHaU/sbS9gZ3MeO+sL2NtcZO8ORw7vceHgTgd2mBzk2G5Hjuy0x8bKhbMu17A+4IKl0X70dbbj7nadC+638fUOI+BhFFcveeLm6sGt615ERsRRWFBKTU0deXkFlBaXUVJUSlFBMUUFxRTmF1GQV0hudh45WblymOmpafLiJynhdYiNiQgnKiyUyNCQqWFKhgb/bWBKxMP8+upv/O3lP/jryH/yHyN/o6Opna7mDnKjYkjzvkOm5yW6MmLoyY6iJzOcurA75N09S9ipw1zaZcD+9StwMtLF2dyEE9sssN9qgY2lGckBQQx3SOh5IqalpouUmEJiQjJ5cDcaV8frXD7/EBeHaxyxcsPe+gJH9p7kyF5XnK09sD1wijNOVzjnegtXu0s4HjvHkb0nOON6k/teEQT4xhMWlExIQDxxUZk89Anj5jVvHvgEExwURUJ8KhXlNZSViCgtLqO4sEwOMi8nn5ysXLIzc8blzEkwoyOJDg8jKiyUiJDgyR0g+TSYbL2sRDZRPDw1hD81zI7PlyMjLxiV/MKw+Bf6no/w//3f8MvAf9D/bJCuxk5EaTkk/v+1vVWUXHeWp6vnWbNWrzUz1bWqa4qrbVeZyixbtmxJlmSLmRlSksUWWpJBzFZamMzMzIzBTCeYIzKSMwWWXK5vHiIznLJd3X3vnfuwV2RkZMRDfrHpd/5n7/NnKL12Fn1xGprCeCyVaXSnXqPm5peknNzF2Y1LObp0IXsWLOLaweMkXoimODaLroo2cuMLaKqUYNaEUItddDToyE2t5eaVNG5cSOWzQ9c5uu8Cnx+5zv4dX3Js/0WO7jvP/h1f8OWxrzl56BJfHL3O0X3nOX4g/Frs7TyuX0ri5vV0ivNaKMiuJyW+mG+uJxF7J4PC/FqyMkqJuZtKWmouJYUVLJFfvgAAIABJREFUlJVUUlkWBlpVUUt5aRUlRaUUFRSHJ5KMjZiZKBikpSaHh/aPrXiMv3f7p0L7z8EMA/3/E+YEoBM/1+7BbHTjsPQQco3Q2aDEILYx4BpF3qTm1pdXiP70AMknDmKqyEJVGIepPAVF7l1aEy5TcOkEl6M2cSFqB/nRsUjK2mjObSHxaiZfHbjO5we+5sieq3x+9A71lWpqyhSU53Vz/Vwy0RfTSI0p59yp25z+7BuiL6Vw5UwcF7+8y/XzCZw7dYuvLyRy42IS188nsC/qc5LuFpKaUM5XJ29SnNdKcV4rzXVqoq+mcic6i9KCFsqKW8jPrSY3u5L83Coy0/LJyy6ipLAiDLS8joqyakqLKyguLHkK5g+39U1YfPPPYIaBPg3TarVHYD4N9P8WzIkF1oTPG+s/g94RLMYgSXfyOLjjS6pyWtF32wkKQ6jqJeRcucKX65ehLc1EXZKMpjgBRVEsTYnXqI+Ppj0jFXNjGy3ZdcSdTebqiQQun0jnzJFUDu28xaI5+5g7cwdb1n9OZlIzqTHV5Kc1k51Yw/WzSURfSCbpdgGp94rJSaoiLa6MmOgcEu4Vce9mLvduZJN4p5DDe85RnN1MWUEXF76KoyCrheZaLTVlMqKvZJCaUE51mYjSonZqq8Q01SuoqmgjP6ec/JxSCnLLyM8pJj+nmIK8YooKSiktLvsJzIz05AjMpMSn1yOPwTT8U++ceC/m//0zQBP7zIlfkLEq2u7HqHWjVXg5e+IO21YfI/lmCUMekDYacau9uEQKDi5bhLQwE01FLtL8BBRFyTSm3ERXXUp9WibXjp7l+mc3OX/4Lid23+bE3nh2r4/mwLbbrF76GWtXHmfWtM387fm5nD0VT2pMJRnxNWQmVJOZWElxdjONlXLqy6WU5bWRm1FPWkIVaQlV5Kc1sn3dMTITqpG120m8V8rNa1lkpzYi7XTRWK2lrKCLqlIRuRn1ZKZVU1cto7ZKTFF+AzVVHZSVNJKbVUpKYg6JcemkJmWTl11EaXEFBXmFkZz5w0qNcZixT8MUTFrMZg0Wsx6rxYDN+kP+tFqEpytbqw271RGxH060P93oP+1x/4lZPThs7vCBarsZu92A3TbWIlncWE09dDYLnD4Rz/a1XxG17jQ+yz8wygdxavsxdRkQl9VRcvceovxsZEVZiPLSaM1MpSY9jasnzrF7wwF2bTjF7s3nWL3gOBuXfMHhrdHsW3+R5QsOMOXNZfzlz9P542+m8Mffvs3hfVdoqtFx75tCygq66Gox01Sjoa5CQWO1moKcVnIzW6gqk1OQ1cbeHWdprTfS1mAiI6mOL47fRtxuQ9blpLlWS056HQn3ishIrqSlXk1TrZKa8m6K8ptISSwiJ7uakqIGsjPLyUwvITE+h8z0IkpLaigsKCM3p5DC/BKyMrLJycolMz2Du7fvkJaaTGJszA/VrCCoEQQ1FosWq1X3FNCJYffnYIb70P9vMO0WNw6bG5fTjtNhxuEwjgENw7QYQlQUSTh3KpVj+2OYMWUbrz2/hIpCJRbNICapA32nhqrUHLoLS9BUVNCVk4W0rJLbpy+S8E0q927mcuTTb1iy4BAz34ti5ZwjrJ97hHXzDjHl1cW89vIc/vS7d3h38lKWLNjFO28u5t6tIgpzO8jJaKa53kBnq5XKUhnV5QrqqzUU53dRnN9FzDclnDx8C3m3h8ZqLRdPJ5KV0oBS7KGrxUxeZgPZabWkxJfS3WZC0mmhrlJKWWErZcVtlJe0k5dbT2pKCTnZ1ZSXtJKWUkR6ahEZaYVkZxWRlJhOVnoeOVn5ZGfmkJMVVoMS4xNIjo8jKS42XM2ajBoEkxazoBvzzv+4uv3JrXn2f3YU8z8D6YjAdNo9uJx2XE4rDruA3SZgtzqwmX24rCOU5Us4cyKZTatO86dfT+c3v3iHf/ufr3PqUDR1pV2UpFdgFmsJaATacgvpyC9C29RJbmwGKffyiLldTGpKG5npEs5/kcPnnyawe915Zr+9nrf+tpB//8O7rFt1iHWrDnHq+C2qyuSIO50cP3yDrLRG6qrUNNbqKMztoLZSRXW5gqK8TsyGYXZu+YL0xFpUEj8ZSXVcPJ1IZbEUp/k+FUUi0pMqyUiuQtQu0NGsR9JpoalWSVlhO2XFHeRk1lBW2k58TD6pScXc/iaNhLgcYu6mE3M3ldiYFOJik8nNKiQrI5e0lHTiYxPIzswhIS5+TP25S2zMbSaZjFrCQHWYBT0W8z/Pnz8H9J+feP+vwXTY3E+HWZsQ8UqHpQe37T7FOWKunMllzvTd/PJf3uT3v5rCM7/7gPTEamKisynNqefssfM0FtYgq2mlICYVu8yES+dD0PXicYJe/5iiIh03rpSzL+oGK+Yc4OOpm1g6bzfXLqVz7qt4Lp9Pob5ag0HTT22litg7JajlQQpy2inIaae+WkNDjZb2ZjOdrVbqqzXMnbkZvbKX5lo9sbeKuX4xHaXYh1LsoSinjcyUaprr1CjEDrpajYg7zJQVttNQLSc3o46i/BYK8hspK27j+pVE7t3O5trlOOJisoi9l8HX1+5x9cpNEmLTSIxLpaiglOzMHFKT04iPjRvbfXKLmHu3mGQy6gkD1SOYDEy8XeHH9uPjmD8AtmOz2CfkUud/8VY+Z/jCtM0dmY9gNVuwWx04bUE8jiFC3n+QFt/IxpVf8NEHO/jrH2fzlz/OYNn8PTiEUcyGfoy6Hoqya9m0fDvnj11A1qTEKLHiEYaxCg9RKoepqrHz5ekcdu+KZs2yE3x5JIaUe1W0NZiIvpZJebGIjhYBg6YXh+U+F88moJR60SgCSLoclBR0UpDTSkWJmO52K6IOG9HXMjmy/yoGVR+iNjsnj3xDcW47Zt0AbQ0GctMbqSzppq1Rh0buRS5yUFXaTWuDhsSYIipLuqirlpGbVU9SfAlZ6VXE3s0lM62cr764RvTX8Xz+2UX27T7K11dvc+dmLAmxKaQmZ5CcmEZGWiaJCTHE3LvJnds3mGQyhGfxjNtEoD8H9adA7U/ZxHz6n9s4eGc4rFrs2CxOnDYvXucgftcjbIYH3L5ezFfHk3n39bW89+Yq3nx5ASeP3KC/B9zuJ7S2GTHpQzRWSuiokSFvNeLQD6CWBqivM3P3bh0XL5cQtfNrtm+9xNkvU2iuMdLZbKGjyURHi4DZMIjX+ZiA5+801KjJTK3DYbmPQuKJWHe7lYSYUgpyWmlp0LN5/VHKCkRYDSPkpDVx6UwSVSUSHMIozbVa0hOrqauUYdT00N0mUFrQTnFeC+VFHRTntVBTLqY4v420pErSk6vITKsmO6OW/Jx6Thy7xIF9p8jLquTy+VvcuZnInZvxfPX5BaKv3yYxLpXE+PBg4cSEe2HPFIzmnx1yaDYJmE0/9c6fhOAxAD8A/a8OqBj7+4go4cRh9+By+vG4+vB7HhL0fk9liYpP90Qzf/Ze3nl9Fa++OJ8LZxJRy70E/d/h9X+Py/MEtdKH3TyMTd9PTYmItgYTeZmd3L1TzbVrZez8JJpVa7/g3Nl0utucWAz9KCUuFCI3g72gV4dwWh9gNgxyOzoXudiNTtWDRhHAYhzCpOvHoOmlpUFPZamEnIxGoracRKcIYVT3E3+nmIun41GI3Eg67LQ3GslJa0DSaUUhdiLtsvH58RsRIaG6TERthYT05CqqyyXkZNSTm1VPRmoVpUWtXLlwj6gtBzl57AJHP/2KNSu3sG3zJ+yJOsDpU2e5cv4a585c5PbNW8TG3SEuLiYMMwxU+FmgP/XOiSKD8P8S5g+ebLHYsFldOB1ePO4gXnc/fu8IQd8TenyQHFfH2uWfMW/WJyyeu5fcjDZCfgj6nuB1P8IfBIfrW8zmEYLe7ynKaaM0v5v42+VcOZfFpYu5rFx+go0bT1NTbUQhDWITRjBq/Bg1fvyub9GrQ9jNo/hcT+hut5KWVI2gH8BiHEIt96NT9SDoB1DJfDTVaRF32jEbBulqs2DSDKCRBUmJq+Dq+WQ0Mj8GVYi8jCZa6/VoFT6kXTYKc5r57PBVGmuUiNrNVJZ0UVrQTkFOK6WFXWSm1nHz60wqS0XE3SsgKbaQqC2HmDNrObF3Mti94wjbt+xl05ooZk+by/tvz2D5ohWc/vIM0dHRxMXFMUkwWhkH+gPUH8CaBeNTYXdigRSG+TScCLAJtzlYxwZdjIdWqzlsdqsLu82Nz9tDwN9HX+8oTnsvPvcoIwPQ3W5n367LrFj0Kft2XqGj2UFvAHp8f8dpG2JwALy+J7hcj/G4HmM3j5IaX83ls8nc+bqQi2fS2BN1iVs3StAoB9Cq+rEJQ9iFfkxqDy7bAFZjP2ZDP17nIyzGAdKTq+hoMWIxDmDUhtCrgwj6PgyaHuRiJ5IuG0qpG50qEH5N249S7CH6SgZfX0pDr+xBIXLTUKWiu9WCSuqmq9XEiSPX+OzwVTpbjLQ2aCktaKe2QkpVmZTM1Dqy0uq5cTWN+LuFpCaUkZdZy+4dx5n8+gzu3kxl19aDHNx9jF1b9zN72lzmzVrE/I8WsnTxCr764ixxMYlMMhkshE34kY156NjAwh+g/kcwnwb5Y5jhnOoKe7I5LBgE/H143EEsZjeh4ChDA39noPcfWE2DJMWVczs6n4LsTnTKfkJ+6A38A5/7EX7PQwLeR4SC3+OwjRLwfU9ZUTeZqQ3cuJzJvehibl4toCxfhlEzhMf6HUZ1L2Z9Lz7XCE6hB4clhM00gNU0iNM6ikzkIDezAaM2FAGpUwUw6XoxakMopW6k3fanYGpkfhQiN7G3Com5WYBe2YOkw05LnQ6NzI9K6qauUsb2Tce4djGJtkYdZYUdNFQrqC4Tk5vZQmWpjFs3crj5dTb3buZy+0YmDdVyVi/byd9eeI+Txy7w6Z4TrFqyiahNe9i4ejtzPlzAh1M/4oP3ZrF+zWaOHjrFJKPexLhNhBkZDjw+PPifVbsT5wRFII5f6A4XTBazCYtgjsC0W9w4rD7cjiBuVw+h4Ch+7yA9gfv4PfcJeB8x1Ad28zBB7/f4XE/o7wGf61t6g98T8D5isA+Cvm9xO+4z0At+92Pu3Sog9k4JjbU6WuuNdDSZsRlH8TufYFT04LWO4rUNYtZ60Cms+FxDWI392M3DOK2jVJaKqK2U4bY/wKDpwaDpQacKIOj7EPR9aBQ+5GInKpknAtOiH0TUZuXG5XTufZOP3TSCUd1LZ7OAtNOBtMvGvZu5zP9oIwn3imht0FJZ0k1LvYaqUhHFuZ0UZLWRElfB+S9jOfP5ba5dTKQ4r4VVS3fw6vPvceLQWY4e+IJlC9axaU0Un+45zuK5y8Mw3/mQ99+ewYdT5zDJoDMybhOBToRp1Bt+Uu3+NPyafkZwCEO3CGYsghW7NeyNTpsftyOEx9WH29lPf++3BP2jBP33Cfoe4vc8ZKAX+kMwMgh+z7cEfU8IBf5OKPAEt2OEoO9beoPf4XU9xG4ZorVRR+ydIs59FU9TnT5cyVYqseuH8FhGcZoG8dlGcJhCOIUenEIPHscQZmMfDssINmGI3MwGVDIPVtMgRm0o4pFmQz+Cvg+t0o9C4kIpdaNV+jFoetArw3LjnRu5JMWUYdL0oRC56WgyoRC5aW3QcuTARaa/t4yM5Cpa6jV0tZqoLhNTWRy2wux2Pj/2DTcup/PJ9lPkZdYTcyuXRXM38varH3L5zE2iNu1j89pdrFy8nk+2HWDDqi0smbeCOR8uYtqU2cyeNp9Jeq0BvdYwAejTA/H/w4H6Rn14UolZj2DWRyZVWqzjZhwbSypgNlvHCp0ALkcIj2sAn2eIoP8+vaFv8XlH8Pse0Bv6O37fI1zOERz2IRz2AQL+h/SGntDX+x0u5xAB/7cE/N/idT2kN/g9gyFIT64iPbkGUaeTxjo9rY0GtMogPd4naBVugs4HuC39GDV+7EI/btswdssQdssQLvso3R0C5SWd2C1DWEzh3tWgDWIVBrAKA5j0ITRKLwqpE6XMhVblw6ANolX4aKnXcPebHFITyjGogyjETrrbBCSdVopy2ti/6yzTpiwnL6OJ5lotXS1mKopEVJdKKcnrCF9Via/k2MGr7P/kNA3Vci58cYcVC7Yyf9Yqzpy8yqI5q1i3YhvLFqxh5eK1bF69jU2rtjJn+nxmTJnFRx/MZZJOo+dpoPr/8oYEo96ASdBFTDA/bWbLGGxBwGKx4bB7cTlCuJ39eN1D+L0j+Lz3CfU8pif4LT7vQ/y+R/h9jwj1fMfwEPQEH9LT8wCnsw+XcwCLOchA//eEgt/jctwn6HmMWd9HWlI1oi47tVVq2prNOGwPCHq/I+h7Qku9EruxB6dlEJupD4upH4txALNpIFz4mPopK+5A1GnGYR3GZR9Fp/ajVfkicA3aIGqFB4XUiUruRqf2Y9AGMaiDNFQr+OZaOinxZZj1fRg1PUi7bDTVqvjmaib7dp5h6uQlVBSJaK7VUlehoLlWS225nOzUegqzW7lzI5dP957j0L7zVJZ0cfVsDAs/WsOBXSfZG3WUhR+vZP7spaxfuZkl81awZsl6tq6NYuXCNSz+eBnzPlwYHrj/H21N+AHejwukcJFkNGkxmjQRMwlaTIJ67FE7NjBKwGpx4nT48Lj68LgG8LpG8Hvu4/c9wut5EIHYE3xCX+/3eD2j2KwhHI4enM4QPt8godB9PO4hPO4RfJ5v8Xke43M+wmm+T1uTEaUsQFpaAwbDEC7XYwb6QCF1olV58DpGsRjCIbMnAB7P9xgMQ7idD5F0W6mplKDXBLBbhrAKA+g1AXRqf8QrtSofKrkbtcKDVuWLwByHlppQTn5WI1qFD7nIQXebQH2VnNMn77BuxQHee2sxDVUqWuv11FUoaKrRkJ1aT32lkrjbRVy/lMzieVu5fSOLtkYtpw5f5oO35/LZp+fYsHIH82cvZ86Hi4jasItVi9ayavFqtqzdyuI5S1j08WIWzF7IJMM/gfnTNRgT8+lYGzM+cN+k/QnUsI3DtGC1uHA5Qnjdg3hdI/jcD/B7HuLzhm1iePX7HuHzhsG5XP04HD34/UM4nX0E/PcJ+B/S3wte5yNctod0tprRKHpoqNVRWakkEACLdRiHbRS5xIHXdR+70I/DOoyg78NkGMBgGMLj+R6bZZjaKilKmQuDNojDOoxS5kIw9GLShzAb+9BrAqgVnghIvSYQMbXMQ1OtiqTYEvIyGzBqetAqfHQ0G8jNqOf8l7HM+mANM95bSUudjvZGIx1NJopy2rhyLonk2HKuX0zlwldx7I76nMSYYppqlWxZs595M1eybf1eli1Yx/tvz2TBR0vYujaKdcs2smHFZraujWLzmi2sWryaj6fPYZJJo8Oo/amNg/25/SU/3qAwnj+NhqdBGo16DAYTVosLt7Mft3MAt2s4HE69j/F6HuB1hStYr2sEl30Yl30Yr+s+HucoTtsATtsAPvcoQd9DeoOP6Q1+N/baCAHPE/zu71DJfHS3WykvFuGwPcDn+Q6X4wF+92O0Sn8kbDptIzisw9iEIazmIVyOB1iFARrrlHS0GnDZR3FYh1ErPOg1AWzmQQR9H3p1ELXci0LiQiXzRNoWcacVpdhDZ7NAWUEXmcm1tNbrcQijtDcauf11Dgd3n2fKGwvZsOpT6iuVdLWYaa3XE30lg9VL95KV0kD8nVJ2bjxF1PrjpMaU09VkYO2SHaxdspUVC9YzY8osXnvpDTav28qWdVFsXL2VpfPXsnX9Ljav3sby+atY9NHSMMyfAzruqeOe+ePNCuHB+EaeUo6MEzzUOL4rTMDlDOL3joTh2EcJ+J7g83yL1dKP0zY01o48wGkbwGLqxWbux+0Yweu6j9M2RI8/DDHo+5aA9zE+9yN87keEAn/HqO1DKfXS0SJENFaf6wl+92NMul4EfR928zCCoReP8wEO6zAWUz9ux33cjvu0t+jpbDNi1PXgso9i0AbRqf1YTP0Ihl4Mmh60Sj8ahQ+13ItW6cek60Wr9NPZaqKhSkVzrZbGajU1ZTLaG42opT7qKhTcjc5jx+aTvPXKXHZv/5LOZoHWej256Y2sX3mQpfN3UFUiI+ZmEVHrT3B8/zVykuvISalhy+p9rF60mVlT5/Lu6+/z/jvT2LYxiqhNn7B57Q4Wz1/LhjU72bRqO8vnr2Lxx8vCYXai6X5kP94F9pO1GfqJvehPYZoFBy5HCL93JOx9jvu4nQ9w2EYwC714nKP4PffxOIexCiEEQw92ywA+94MxeI/o6/k7Ae8jXPZhPM4H+NyPcNpGsJj6UUg8qOV+5GI3Bk0vdvNwuB8N/ANJlw27eRizoR+nbQSv6yE28yBmYx9+z7dYhQFqKkXIxFbcjhEc1kFUcjcGbRC7ZSgCVqMMQ9Qq/ejVQYzaEHKxk/rqcCHTWq+noUpFeWE3jdVqVBIvteVyLp6O5/23l/LCMx8QfSUjAv6bq5l8NH0dB3efp7XeyJlTMaxbeoDUmErSYiu4di6eLav3sWj2Kt5+ZSpvvvQ2C+csZvumHXyybR9b1+9i6cL1bFr3CeuWbWbxx8uYP3MRk3RjS910P7PY7cfFUcT0EwFPqIDH8qfBqBnbXSLgcQexWwO4nQOEAmE91agPYdSHcDlHCHgfRECa9H5s5n4C3kf0Br+jx/+Yvp6/E/R9i9M2hMM6iN8TbkkM2iBSUVha0ygCGDS9WIxDBL3f4XU+wm1/QHe7Gbt5GIOm5ymvtAoDBLyPUUiddHcYUStc2C0DWIU+NEovek0As7EPo64Hrcr3FEydKoBOFaC73Ux5cRdtDQa6Wy00VKnIz2ymqkSCXtlDTZmM7Rs/442XP+a1F2dTnNtOY7WasoIu9u08w1uvzCXudhHlhWI2rTnKwZ3nKcluIyOhgiN7z7Fh+Sd88NZHvPXyu7zx4mTWLNvA9o272LvjEFvX72LFkk1Ebd3H2qWbWDh7CXNnLGDS+EJwtVKFWqmKbOv7sYf+GO54KNZpJhRLBh0Go2YMphGT0YrX04vL0YfHOUzA+wiHbQSdJoDJ2IPX8wC7pQ+7pQ+buRebOeypvcHvCAWe4Pc8xOu6j8s+jMM6iM/9gB7/d9jMgyhlLmRiO2q5NxICrabBsTz6GGm3HZXMg808iEkfwut6iNnY95MQq1G6MeoCWIU+zMYQOrUXvcaHSR/EpA/+AFPli/ysUXrpajdRXtxFcW47bQ0GOpsFaspkVJdKkXU5yctoYva0tUydvITJr84jP7OZzmaBtIQq5s7cyGsvzqa6VMq1C2msX3mIgvQWbl7OoDy/nc2r97F0znreeOG9Mc+cwsbV24natIf9u46wdf0uVi3bQtTWfaxfvoUlc5azYNZiJsnl8qc22/7c6sWnwu6YjefWcJ/6w45MnV6FXq/FaBQQTHbs1kC4n3Q/wGLqRacJYDb147APYbcNolY4sAohfO5RAt5whTsRosXUGwEZ9H2LwzqMTGynq92ERulFpwpg0PQg7bbjdT7CYQkXRk116rCobhnCZh7E7biPYOjFYR3G536EUddDW7MOpcyB3TKA2zEyBs+DURfAbAxh0Poj8H4MU9xloaZSQl5GE1UlEppqNLTW62msVtPdaiEtoYrJr87jndcX8N5biynJ66Akr4N73+Tz6guz2Lz2CKX5nRzYdYlrF9Joq9Vx9uQtMhMr2LRqL++/OZs3XnyXN196j6lvzmDLup3s2rqfA58cZfvG3axZsY2N63ZEwmwYpvKHbe8T1xRP3Kmp+1FeNWi0GNXaMZjaCEy9ToNWq0an02E0WDALLmyWcPHjsg+jUXpRKTzYrcO4nCMYDUH0Gg9O2wBB30MC3nB163aMRLzRKvThcY7icz/AYR1ErfDQ1qyjs80YCYeCoRed2k8o8HecthFM+hCiTjN2y1BEBLCZByNFkMs+Sle7CanIhlblwWUfxGUfRq/xoVV5EAw9CIYe9BofaoUn/KUZy50quRuV3E13h0B1hZiqEgkVRSLKCrqor1TSUqdDKfaQm97Iqy/M4vWXPmL9yoM012rJTK7lyP7L/OHXb3D9Yip3buRy9lQ85YVi4r4p4O7XWXx1/DobVu5i8ssf8Nrz7/Da8+8wf+Yydm45wO7th9gTdZhdWw+ydeNe1q7aysqF65g/cxFzps9nUmTL+4+XhivC9mOPHLfxCtgwAaZOq0ajUaHT6TAZrVjMbpz2Plz28D9SJXejVfuxW4exWQfQaX0R8cDnHo38Uz3OUTzOURzWQZy2IXzuBzhtQ+g1PmRiO+IuC0qZC6swgNM2glEXzolB3xMC3se0NeswaIPoNQGcthE8zgcYdT2YjX14XQ+xmPqpq5ahU/tx2Ydx2gYw6gJolG4MWj8mfRC9xodO7Y3A1GsCaJRe5BIHUpGNtmYd5cVdVJdKqatQRB6ba7WYNH2UFXTx4rPTePYPUzi87xIleR3UVyqZ8+EGfv9vrxN/p5i70QUUZHZQXihmz9YvyEqqZPe2o8ybuZyZ783jr398hddfmMKaxVvYt+MYu7cdZsemA+zdcYS9u46xfs12ls1byZzp88Ny3kTPfGorvDxsKkU4n2qVKnQqNXq15kcwn94hHV5xrMdktGE1+7CYeujxh/u9jhYjNssQBl0PVks/NmsfQd9DnLYBbOZe3I4hPM5RbOZ+rEJfpOd02YfRqb10tOro7hAw6UM4rMMRr1TJ3VhM4Yq1x/8dddWyiAAQ8D6ONP5O2whux32UMhfdHQIapRe7JdwOhb3QFQmzek0govioFZ6InCcT25FLHOG2pEYZ8cqmGg3VpVJa6/UoxR4qikS8+sIsnv/397l4Op74O8Vkp9bz4rPTeOm56STcLSEvo4XCrE6O7LvOmRM3uXU1haiN+5k/ezl/e+4N/v03LzD1zZlErd/H1nXhG36jNh7kyL4v2LX9ECuWbmDp3BUs+mhpuJqVKeTIFHLGc+dEmCqFMvKoUSifBqpZeBDSAAAL4UlEQVTSoFf/dCG4RqNBpzVhMjqwCH4EQ1g9EXfa6W634rTfx2Luwyz0EOp5jNsxhN3Sh1UI4bCG+067ZSDikR7nKGZjCJnYSneHEY3Si9M2gss+imDoRTD0otcE8LkfRaS4umoZNvMgLvtopHp1WIdxWIfRqny0NeuQdFvxuh5GQrlRF4gUPxNhKmUu1ApPJLR2thmRdFsRd1rpbjdTV6EgI6mGiiIRnc0CHU0mulrMNFSpePNvc3jhmQ+4ci6JtIQqrpxL4s+/ncy0KcvJSqmjMLudL4/f48i+66THl3P84FnWr9zOlDem8cpf3uS537/IvBnL2LXpEFvW7GfbuoPhO832nGLvrmOsWr6JxR8vY8mc5Sybt5JJMpkMmUyGXB4GOu6RE2FONM0EsFqlCo1aiVajCptag0ajQ6cVMOqdCMZwDhJ1WCIHogRjP27XKBZzCI97CLMxiMXUg1UIYTP3RkCG+8+HWIU+5BIb7S1aZGIrNvNgpM806now6YPYLQMRgaG1SU13hzHyfoM2iMUUlvKcthHMxr4IIKdtJNJ3jveUBm0Qo64nAlMmcqBTBVDJPHS1CXS2muhqE2hr0tNUp6azWaC5VktJXgcFWS201usRtVmpr1Qy472VvPjsNK6eTyY3vZG9O07zu1+9xrxZm0iJqyAlroqTh29x41I2xdnNbN9wgLXLt/LO61N54c8v89c/vszyeevZtekQm1btZ8WC7WxatZczJ69z8th5Fs1fxUcfzGXehwvDooFMIkUqlSKXypBLZShk8qdgKmTyp343burxv1HKUasUYVOqUKu1aDUm9Fo7OrUbjdKLqMOGUupHLfdj0IWwmPswGQMIJj8GrReLqSfSokyU88IFj4uudgNd7QYMWj9e18PINUyrMIDLPsxA7z8iX4C87DqsQl/kuWDoDV8lMfVjtwxF+s1xYCZ9KHwpa6xa1WsCkecquRu52IleHUQhcSHqsCDttiPqsNDaqKOmQk5BVguN1WrKC7tJiaugvlKJrMtJW4OBbRuO89Jz07l0JoH0xGqWL9zFb375Ch/PWE/srULi75Ry6XQKaQk1XPrqHmuXbWPOh4t482/v8Jtf/J7XX3ib9cu2s27pTlYt2sn65Xs5tv8CNy7FcfLYeebMXsL8mYtYOHsJS+YsZ5JcLEEmkaKQSCMwfw7eRJuYUxVyKUqFBKVCFoar0qDVmNCobChl4W91Z6uVzlYrLtu32CyjSMV2tBo3dlvvmFDQi9M2gMs+iNd1H5/7ATZzP1qVB6nIgqTbjE7txe0Ywe8Jtyd2yxA+9yOG+uHRfXA7hjDqfBTmNRLwPsJm7kcw9GA2hnBYB7FbhiJ9pmDoHfPqH46HTBQFtEo/KplnTIv1oZL5aGsy0tEiIOly0N1upaNFoKZCTuK9UlLjKyNyXkWRiPpKJa31ek4c/po//3Yyp0/e4c6NXN5/eyn/9r9eYu7MjaTGV5IcW8mVs2mkJ9ayde2nrF6yhbdemcLzz7zI73/1B+bPXMK6pduY/+Fqls/fzqHdZ7lxMYlr5++xZ+dRFo1psgtmLQ7nTLlYgmIM5jjQiVB/DPfpQkmGXCaJwFTI5CiVajRqAZXCiqTbjELiQSULIO5wYxPuo9OEkIrtGA1+zEIAqxDCaRvA4xzG4xyOyGoGrR+ZOPwZGqV7TP15GMmVViEs+fWHvifoe4jHOUxNZRftLdqIV+s1PgRDz5iAP4pVGMBi6sekD6FT+9Gp/ZgN/ZHjIRNBysVOZCIHWmUQcaeduiolHS0CbU1GqsqklBWJSYytIDu1nvTEagqzW8lOracgq4WygrAydPV8Mv/jvz/D/l1nuXg6nleen8mvf/EyKxfvJi2hilvXc0m4U0Hc7RI2rtzHsgXreO2lN3j2j8/x0rMv8/G0ecx6bxHL5mxhx8ZjnDp8jRsXk4i+HM8nUYdZvmQ9H30wl5nvfcS0tz9kkkIkQSmWPgVUOQZ0ItjxnDpeKIUrYBkKuRSVUhqBqVLq0GrMKOUWujuMiDpsmA3D6JT9SLpctLcKmAy9WC296LSuCMjwVZPBSGWpkjuRS2yoFS7MxlCk9xyHYTb2YTP3j4H34rIPkppUjEnvHyuoworOuOhgMw9GQq3F1I9W5UMpc2HS9aJTBdAowqaW+1FIPEi7nUi7nahkARprdZQXSyK3JGSlNZKeXMelc8lcOpPA1fPJfHboOlfOJZGVUkdaQhWt9XpuXsviF//yF1Ys+oQj+y/z7B+m8JtfvsK2DceJuVnA15cyKMru4ovjt1m3bDezPljAC8++xJ9++2de+eurvPHiZD6csoBPNh3n88M3uPhFLNGXUrhzPY3N63ezYO4KPnx3NjOmzGL6OzOZNBHieLiVScURk8skEZPJJCjkUuRy6RjYMES1SoZKGfZejUqPTmtBKbfQ1W5A1GFDqwyhloVobTTR1KAbE9l7sFtDuB1DeF1hEd5uGUCv8aGQOlFInagVLiym3kjvGW4jwtWpxTiAUdcTqUTdjhGSE4px2YexmfvRqb0RvdVu+eHYh0bpjUiA4x4ZDqkelFIvSqkXmciFtNuJXOxG0uWitFBETkYzLQ1GKkqkZKTUU5TXScztQtatOMDS+TtYvXQvSTFlJMeW8+meC+SmN3LkwEX++u/vMmPqcjavO8Sv//VFfv2Ll9m9/Uvu3MgnNb6aklwR29YeDcOcOp/nfv88z/zuGd586W2mvjmDzWv2cPzARc6euEP8zUKS7xVx/UIMH89YzKwP5vD+W9P5YPKMsGeKRCJEIhFicTdicTdSiQiZtBuZtBu57Iefx58rpeMmQSmVIBeLUMmkqGRy5FIFKoUWrUpAKbcg6jQhETmxWx7SVKentLArfFhKF8Dl6Mfl6IuICnZLGM54rlLLvZGm3u0IXz7TqcOymlEbihxMthgH8LoeUlbcQWeb8amTAoKhF7tlKNzC6Psil67GvVAp9WLQhVDI3ChkXjrbLUi7nYg6bMjFXjpaLBGQDTVqWhsNFGS1EHurkJNHbrBu5T7mzd7AwT1nSbhXRHZaeB7CqcPX+PLYDZbM2czrL0zj1b++z+KPN/Dbf32R3/7qbxzae5m4W2UUZHZw7+t8otYdYc3iKGZM/pg//+pZnvvtX3jjxXeZP2sFUZuPcPVCIsmx5aTEl3H1bAyb13zCnOkLmfHuh7z35lTef2ca701+n0ldom66RN2IRF2Ixd1IpF1IpF3Ixkwq6UQm7UIh7UIp647AVElFKCXdKCTiMbAylJKnYYq7BLo6rKgVPRTlddJcrxvTSwdwWnvxuQZxOfpxWPsxG8NHM8a9Q6cKV5rh6nMQszGIQmpFo/SOHUruRdAPYBNGcFpHyc1sQC52YrcMRSrUiflRrw6OXZsMolUG0av70CqDqJUBJCI7MombznYLki4HXW0WOlut1FQoyUxtoKxITHN9uHpNiavg6IErrF+1n/2fnCb2dh7lRR1cPBNLbkY9507d5sje89y8ksrH01bwweT5vPjMZD6evoxf/suf+dNv3+CzQzeIvVnKrWv5nD52kzWLdrJ09nrefWU6f/rXZ3n2f/+Vd1+ZzrrlOzj/1V2S4kpJSagk+lo6R/edZfGcNcx4+0OmvvU+b7/6Du+/M41p785gUmd3F12ibrq7O8NAJZ1IJkD8fwJTIZajlGvQqsIFkFRkobPdQluzmeT4KlQyHw5L+KKzTQjicw3idobVn3CedKOQeNAowgePrULY66xCH1qVC1GnAZXcjdU0iEnXj9kwiN08ik0YIjG2JPIendofKZIspv7wEY8xmGq5H6XUi0oWQCHxIJd6EHVZkYpddHfakHY76Wqz0FirIz+7jWuX0inK66SiREx+dgspcRXs3HKK5Yt2kBhTTFFuM9FXU/ns8FWunE9g5cId3LySxuE9Z5kzfSWzpi7luT+8xsfTl/E//tvveOYPkzl19Cbxt8v54thd9m//ipXzt7NwxmomvziVP//yOZ77zfPMmPwx+3eeIPZ2HvnZTSTElPLFiW/YuvYAH01bzPTJM5j61vu8P/kD5sycx6I5y/g/8q0ShI+Z0hAAAAAASUVORK5CYII="/>
          <p:cNvSpPr>
            <a:spLocks noChangeAspect="1" noChangeArrowheads="1"/>
          </p:cNvSpPr>
          <p:nvPr/>
        </p:nvSpPr>
        <p:spPr bwMode="auto">
          <a:xfrm>
            <a:off x="155575" y="-525463"/>
            <a:ext cx="1095375" cy="10953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633266754"/>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world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9756" y="1072653"/>
            <a:ext cx="7908000" cy="4315804"/>
          </a:xfrm>
          <a:prstGeom prst="rect">
            <a:avLst/>
          </a:prstGeom>
          <a:noFill/>
          <a:extLst>
            <a:ext uri="{909E8E84-426E-40dd-AFC4-6F175D3DCCD1}">
              <a14:hiddenFill xmlns="" xmlns:a14="http://schemas.microsoft.com/office/drawing/2010/main">
                <a:solidFill>
                  <a:srgbClr val="FFFFFF"/>
                </a:solidFill>
              </a14:hiddenFill>
            </a:ext>
          </a:extLst>
        </p:spPr>
      </p:pic>
      <p:sp>
        <p:nvSpPr>
          <p:cNvPr id="33" name="Rectangle 54"/>
          <p:cNvSpPr>
            <a:spLocks noChangeArrowheads="1"/>
          </p:cNvSpPr>
          <p:nvPr/>
        </p:nvSpPr>
        <p:spPr bwMode="auto">
          <a:xfrm>
            <a:off x="3035300" y="5213022"/>
            <a:ext cx="4089400" cy="1162377"/>
          </a:xfrm>
          <a:prstGeom prst="rect">
            <a:avLst/>
          </a:prstGeom>
          <a:gradFill rotWithShape="1">
            <a:gsLst>
              <a:gs pos="0">
                <a:srgbClr val="92CDDC"/>
              </a:gs>
              <a:gs pos="50000">
                <a:srgbClr val="D6ECF2"/>
              </a:gs>
              <a:gs pos="100000">
                <a:srgbClr val="92CDDC"/>
              </a:gs>
            </a:gsLst>
            <a:lin ang="0" scaled="1"/>
          </a:gradFill>
          <a:ln w="9525">
            <a:noFill/>
            <a:miter lim="800000"/>
            <a:headEnd/>
            <a:tailEnd/>
          </a:ln>
          <a:effectLst>
            <a:outerShdw blurRad="50800" dist="38100" dir="2700000" algn="tl" rotWithShape="0">
              <a:prstClr val="black">
                <a:alpha val="40000"/>
              </a:prstClr>
            </a:outerShdw>
          </a:effectLst>
        </p:spPr>
        <p:txBody>
          <a:bodyPr/>
          <a:lstStyle/>
          <a:p>
            <a:pPr algn="l">
              <a:spcBef>
                <a:spcPct val="0"/>
              </a:spcBef>
              <a:buClrTx/>
            </a:pPr>
            <a:r>
              <a:rPr lang="en-US" altLang="en-US" sz="1800" dirty="0">
                <a:latin typeface="Calibri" panose="020F0502020204030204" pitchFamily="34" charset="0"/>
              </a:rPr>
              <a:t>Global team locations</a:t>
            </a:r>
          </a:p>
          <a:p>
            <a:pPr marL="628650" lvl="1" indent="-171450" algn="l">
              <a:spcBef>
                <a:spcPct val="0"/>
              </a:spcBef>
              <a:buClrTx/>
              <a:buFont typeface="Arial" panose="020B0604020202020204" pitchFamily="34" charset="0"/>
              <a:buChar char="•"/>
            </a:pPr>
            <a:r>
              <a:rPr lang="en-US" altLang="en-US" sz="1600" dirty="0">
                <a:latin typeface="Calibri" panose="020F0502020204030204" pitchFamily="34" charset="0"/>
              </a:rPr>
              <a:t>Poughkeepsie, NY USA</a:t>
            </a:r>
          </a:p>
          <a:p>
            <a:pPr marL="628650" lvl="1" indent="-171450" algn="l">
              <a:spcBef>
                <a:spcPct val="0"/>
              </a:spcBef>
              <a:buClrTx/>
              <a:buFont typeface="Arial" panose="020B0604020202020204" pitchFamily="34" charset="0"/>
              <a:buChar char="•"/>
            </a:pPr>
            <a:r>
              <a:rPr lang="en-US" altLang="en-US" sz="1600" dirty="0">
                <a:latin typeface="Calibri" panose="020F0502020204030204" pitchFamily="34" charset="0"/>
              </a:rPr>
              <a:t>Toronto, ON Canada</a:t>
            </a:r>
          </a:p>
          <a:p>
            <a:pPr marL="628650" lvl="1" indent="-171450" algn="l">
              <a:spcBef>
                <a:spcPct val="0"/>
              </a:spcBef>
              <a:buClrTx/>
              <a:buFont typeface="Arial" panose="020B0604020202020204" pitchFamily="34" charset="0"/>
              <a:buChar char="•"/>
            </a:pPr>
            <a:r>
              <a:rPr lang="en-US" altLang="en-US" sz="1600" dirty="0">
                <a:latin typeface="Calibri" panose="020F0502020204030204" pitchFamily="34" charset="0"/>
              </a:rPr>
              <a:t>Beijing, China</a:t>
            </a:r>
          </a:p>
          <a:p>
            <a:pPr algn="l">
              <a:spcBef>
                <a:spcPct val="0"/>
              </a:spcBef>
              <a:buClrTx/>
            </a:pPr>
            <a:endParaRPr lang="en-US" altLang="en-US" sz="1600" dirty="0">
              <a:latin typeface="Calibri" panose="020F0502020204030204" pitchFamily="34" charset="0"/>
            </a:endParaRPr>
          </a:p>
        </p:txBody>
      </p:sp>
      <p:sp>
        <p:nvSpPr>
          <p:cNvPr id="6" name="TextBox 25"/>
          <p:cNvSpPr txBox="1">
            <a:spLocks noChangeArrowheads="1"/>
          </p:cNvSpPr>
          <p:nvPr/>
        </p:nvSpPr>
        <p:spPr bwMode="auto">
          <a:xfrm>
            <a:off x="166688" y="693187"/>
            <a:ext cx="6958012"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bg2"/>
              </a:buClr>
              <a:buSzPct val="75000"/>
              <a:buFont typeface="Wingdings" panose="05000000000000000000" pitchFamily="2" charset="2"/>
              <a:buChar char="n"/>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lr>
                <a:schemeClr val="accent2"/>
              </a:buClr>
              <a:buSzPct val="80000"/>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lr>
                <a:schemeClr val="bg2"/>
              </a:buClr>
              <a:buSzPct val="65000"/>
              <a:buFont typeface="Wingdings" panose="05000000000000000000" pitchFamily="2" charset="2"/>
              <a:buChar char="n"/>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lr>
                <a:schemeClr val="accent2"/>
              </a:buClr>
              <a:buSzPct val="70000"/>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algn="l" eaLnBrk="1" hangingPunct="1">
              <a:spcBef>
                <a:spcPct val="0"/>
              </a:spcBef>
              <a:buClrTx/>
              <a:buSzTx/>
              <a:buFontTx/>
              <a:buNone/>
            </a:pPr>
            <a:r>
              <a:rPr lang="en-US" altLang="en-US" sz="2000" dirty="0">
                <a:latin typeface="Calibri" panose="020F0502020204030204" pitchFamily="34" charset="0"/>
              </a:rPr>
              <a:t>IBM Spectrum Scale Level 2 Support Global Time Zone Coverage</a:t>
            </a:r>
          </a:p>
        </p:txBody>
      </p:sp>
      <p:sp>
        <p:nvSpPr>
          <p:cNvPr id="7" name="Rectangle 5"/>
          <p:cNvSpPr txBox="1">
            <a:spLocks noChangeArrowheads="1"/>
          </p:cNvSpPr>
          <p:nvPr/>
        </p:nvSpPr>
        <p:spPr bwMode="auto">
          <a:xfrm>
            <a:off x="187468" y="247231"/>
            <a:ext cx="8677275" cy="366712"/>
          </a:xfrm>
          <a:prstGeom prst="rect">
            <a:avLst/>
          </a:prstGeom>
          <a:noFill/>
          <a:ln w="9525">
            <a:noFill/>
            <a:miter lim="800000"/>
            <a:headEnd/>
            <a:tailEnd/>
          </a:ln>
        </p:spPr>
        <p:txBody>
          <a:bodyPr/>
          <a:lstStyle/>
          <a:p>
            <a:pPr algn="l" fontAlgn="base">
              <a:lnSpc>
                <a:spcPct val="90000"/>
              </a:lnSpc>
              <a:spcBef>
                <a:spcPct val="0"/>
              </a:spcBef>
              <a:spcAft>
                <a:spcPct val="0"/>
              </a:spcAft>
              <a:buFont typeface="Wingdings" pitchFamily="2" charset="2"/>
              <a:buNone/>
              <a:defRPr/>
            </a:pPr>
            <a:r>
              <a:rPr lang="en-US" sz="1600" b="0" kern="0" dirty="0">
                <a:latin typeface="Calibri" panose="020F0502020204030204" pitchFamily="34" charset="0"/>
              </a:rPr>
              <a:t>Spectrum Scale Software Support</a:t>
            </a:r>
          </a:p>
        </p:txBody>
      </p:sp>
      <p:sp>
        <p:nvSpPr>
          <p:cNvPr id="2" name="Donut 1"/>
          <p:cNvSpPr/>
          <p:nvPr/>
        </p:nvSpPr>
        <p:spPr bwMode="auto">
          <a:xfrm>
            <a:off x="2628900" y="1968500"/>
            <a:ext cx="215900" cy="190500"/>
          </a:xfrm>
          <a:prstGeom prst="donut">
            <a:avLst/>
          </a:prstGeom>
          <a:solidFill>
            <a:srgbClr val="FF000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
                <a:schemeClr val="accent2"/>
              </a:buClr>
              <a:buSzTx/>
              <a:buFont typeface="Wingdings" pitchFamily="2" charset="2"/>
              <a:buNone/>
              <a:tabLst/>
            </a:pPr>
            <a:endParaRPr kumimoji="0" lang="en-US" sz="2400" b="1" i="0" u="none" strike="noStrike" cap="none" normalizeH="0" baseline="0">
              <a:ln>
                <a:noFill/>
              </a:ln>
              <a:solidFill>
                <a:srgbClr val="FF0000"/>
              </a:solidFill>
              <a:effectLst/>
              <a:latin typeface="Arial" charset="0"/>
              <a:cs typeface="Arial" charset="0"/>
            </a:endParaRPr>
          </a:p>
        </p:txBody>
      </p:sp>
      <p:sp>
        <p:nvSpPr>
          <p:cNvPr id="8" name="Donut 7"/>
          <p:cNvSpPr/>
          <p:nvPr/>
        </p:nvSpPr>
        <p:spPr bwMode="auto">
          <a:xfrm>
            <a:off x="6819900" y="2286000"/>
            <a:ext cx="215900" cy="190500"/>
          </a:xfrm>
          <a:prstGeom prst="donut">
            <a:avLst/>
          </a:prstGeom>
          <a:solidFill>
            <a:srgbClr val="FF000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
                <a:schemeClr val="accent2"/>
              </a:buClr>
              <a:buSzTx/>
              <a:buFont typeface="Wingdings" pitchFamily="2" charset="2"/>
              <a:buNone/>
              <a:tabLst/>
            </a:pPr>
            <a:endParaRPr kumimoji="0" lang="en-US" sz="2400" b="1" i="0" u="none" strike="noStrike" cap="none" normalizeH="0" baseline="0">
              <a:ln>
                <a:noFill/>
              </a:ln>
              <a:solidFill>
                <a:srgbClr val="FF0000"/>
              </a:solidFill>
              <a:effectLst/>
              <a:latin typeface="Arial" charset="0"/>
              <a:cs typeface="Arial" charset="0"/>
            </a:endParaRPr>
          </a:p>
        </p:txBody>
      </p:sp>
      <p:sp>
        <p:nvSpPr>
          <p:cNvPr id="9" name="Donut 8"/>
          <p:cNvSpPr/>
          <p:nvPr/>
        </p:nvSpPr>
        <p:spPr bwMode="auto">
          <a:xfrm>
            <a:off x="2489200" y="2197100"/>
            <a:ext cx="215900" cy="190500"/>
          </a:xfrm>
          <a:prstGeom prst="donut">
            <a:avLst/>
          </a:prstGeom>
          <a:solidFill>
            <a:srgbClr val="FF000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
                <a:schemeClr val="accent2"/>
              </a:buClr>
              <a:buSzTx/>
              <a:buFont typeface="Wingdings" pitchFamily="2" charset="2"/>
              <a:buNone/>
              <a:tabLst/>
            </a:pPr>
            <a:endParaRPr kumimoji="0" lang="en-US" sz="2400" b="1" i="0" u="none" strike="noStrike" cap="none" normalizeH="0" baseline="0">
              <a:ln>
                <a:noFill/>
              </a:ln>
              <a:solidFill>
                <a:srgbClr val="FF0000"/>
              </a:solidFill>
              <a:effectLst/>
              <a:latin typeface="Arial" charset="0"/>
              <a:cs typeface="Arial" charset="0"/>
            </a:endParaRPr>
          </a:p>
        </p:txBody>
      </p:sp>
    </p:spTree>
    <p:extLst>
      <p:ext uri="{BB962C8B-B14F-4D97-AF65-F5344CB8AC3E}">
        <p14:creationId xmlns:p14="http://schemas.microsoft.com/office/powerpoint/2010/main" val="338411574"/>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Rectangle 3"/>
          <p:cNvSpPr>
            <a:spLocks noChangeArrowheads="1"/>
          </p:cNvSpPr>
          <p:nvPr/>
        </p:nvSpPr>
        <p:spPr bwMode="auto">
          <a:xfrm>
            <a:off x="276368" y="730209"/>
            <a:ext cx="8182099" cy="5539240"/>
          </a:xfrm>
          <a:prstGeom prst="rect">
            <a:avLst/>
          </a:prstGeom>
          <a:noFill/>
          <a:ln w="9525">
            <a:noFill/>
            <a:miter lim="800000"/>
            <a:headEnd/>
            <a:tailEnd/>
          </a:ln>
        </p:spPr>
        <p:txBody>
          <a:bodyPr/>
          <a:lstStyle/>
          <a:p>
            <a:pPr marL="762000" lvl="2" indent="-304800" eaLnBrk="0" hangingPunct="0">
              <a:spcAft>
                <a:spcPct val="5000"/>
              </a:spcAft>
              <a:buClr>
                <a:srgbClr val="4BC1E4"/>
              </a:buClr>
            </a:pPr>
            <a:r>
              <a:rPr lang="en-US" sz="2000" b="1" dirty="0">
                <a:solidFill>
                  <a:srgbClr val="000000"/>
                </a:solidFill>
                <a:latin typeface="Calibri" panose="020F0502020204030204" pitchFamily="34" charset="0"/>
                <a:ea typeface="Meiryo UI" panose="020B0604030504040204" pitchFamily="34" charset="-128"/>
              </a:rPr>
              <a:t>Support Delivery: Managers</a:t>
            </a:r>
          </a:p>
          <a:p>
            <a:pPr marL="762000" lvl="2" indent="-304800" eaLnBrk="0" hangingPunct="0">
              <a:spcAft>
                <a:spcPct val="5000"/>
              </a:spcAft>
              <a:buClr>
                <a:srgbClr val="4BC1E4"/>
              </a:buClr>
            </a:pPr>
            <a:endParaRPr lang="en-US" b="1" dirty="0">
              <a:solidFill>
                <a:srgbClr val="000000"/>
              </a:solidFill>
              <a:latin typeface="Calibri" panose="020F0502020204030204" pitchFamily="34" charset="0"/>
              <a:ea typeface="Meiryo UI" panose="020B0604030504040204" pitchFamily="34" charset="-128"/>
            </a:endParaRPr>
          </a:p>
          <a:p>
            <a:pPr marL="762000" lvl="2" indent="-304800" eaLnBrk="0" hangingPunct="0">
              <a:spcAft>
                <a:spcPct val="5000"/>
              </a:spcAft>
              <a:buClr>
                <a:srgbClr val="4BC1E4"/>
              </a:buClr>
            </a:pPr>
            <a:r>
              <a:rPr lang="en-US" sz="1800" b="0" dirty="0">
                <a:latin typeface="Calibri" panose="020F0502020204030204" pitchFamily="34" charset="0"/>
              </a:rPr>
              <a:t>1</a:t>
            </a:r>
            <a:r>
              <a:rPr lang="en-US" sz="1800" b="0" baseline="30000" dirty="0">
                <a:latin typeface="Calibri" panose="020F0502020204030204" pitchFamily="34" charset="0"/>
              </a:rPr>
              <a:t>st</a:t>
            </a:r>
            <a:r>
              <a:rPr lang="en-US" sz="1800" b="0" dirty="0">
                <a:latin typeface="Calibri" panose="020F0502020204030204" pitchFamily="34" charset="0"/>
              </a:rPr>
              <a:t> Level: Bob Ragonese: </a:t>
            </a:r>
            <a:r>
              <a:rPr lang="en-US" sz="1800" b="0" dirty="0">
                <a:latin typeface="Calibri" panose="020F0502020204030204" pitchFamily="34" charset="0"/>
                <a:hlinkClick r:id="rId2"/>
              </a:rPr>
              <a:t>ragonese@us.ibm.com</a:t>
            </a:r>
            <a:r>
              <a:rPr lang="en-US" sz="1800" b="0" dirty="0">
                <a:latin typeface="Calibri" panose="020F0502020204030204" pitchFamily="34" charset="0"/>
              </a:rPr>
              <a:t>; 1-845-433-7456</a:t>
            </a:r>
          </a:p>
          <a:p>
            <a:pPr marL="762000" lvl="2" indent="-304800" algn="l" eaLnBrk="0" hangingPunct="0">
              <a:lnSpc>
                <a:spcPct val="140000"/>
              </a:lnSpc>
              <a:spcAft>
                <a:spcPct val="5000"/>
              </a:spcAft>
              <a:buClr>
                <a:srgbClr val="4BC1E4"/>
              </a:buClr>
            </a:pPr>
            <a:endParaRPr lang="en-US" sz="1800" b="0" dirty="0">
              <a:latin typeface="Calibri" panose="020F0502020204030204" pitchFamily="34" charset="0"/>
            </a:endParaRPr>
          </a:p>
          <a:p>
            <a:pPr marL="762000" lvl="2" indent="-304800" algn="l" eaLnBrk="0" hangingPunct="0">
              <a:lnSpc>
                <a:spcPct val="140000"/>
              </a:lnSpc>
              <a:spcAft>
                <a:spcPct val="5000"/>
              </a:spcAft>
              <a:buClr>
                <a:srgbClr val="4BC1E4"/>
              </a:buClr>
            </a:pPr>
            <a:r>
              <a:rPr lang="en-US" sz="1800" b="0" dirty="0">
                <a:latin typeface="Calibri" panose="020F0502020204030204" pitchFamily="34" charset="0"/>
              </a:rPr>
              <a:t>1</a:t>
            </a:r>
            <a:r>
              <a:rPr lang="en-US" sz="1800" b="0" baseline="30000" dirty="0">
                <a:latin typeface="Calibri" panose="020F0502020204030204" pitchFamily="34" charset="0"/>
              </a:rPr>
              <a:t>st</a:t>
            </a:r>
            <a:r>
              <a:rPr lang="en-US" sz="1800" b="0" dirty="0">
                <a:latin typeface="Calibri" panose="020F0502020204030204" pitchFamily="34" charset="0"/>
              </a:rPr>
              <a:t> Level: Jun Hui Bu: </a:t>
            </a:r>
            <a:r>
              <a:rPr lang="en-US" sz="1800" b="0" dirty="0">
                <a:latin typeface="Calibri" panose="020F0502020204030204" pitchFamily="34" charset="0"/>
                <a:hlinkClick r:id="rId3"/>
              </a:rPr>
              <a:t>bujunhui@cn.ibm.com</a:t>
            </a:r>
            <a:r>
              <a:rPr lang="en-US" sz="1800" b="0" dirty="0">
                <a:latin typeface="Calibri" panose="020F0502020204030204" pitchFamily="34" charset="0"/>
              </a:rPr>
              <a:t>; 86-10-8245-4113</a:t>
            </a:r>
          </a:p>
          <a:p>
            <a:pPr marL="762000" lvl="2" indent="-304800" algn="l" eaLnBrk="0" hangingPunct="0">
              <a:lnSpc>
                <a:spcPct val="140000"/>
              </a:lnSpc>
              <a:spcAft>
                <a:spcPct val="5000"/>
              </a:spcAft>
              <a:buClr>
                <a:srgbClr val="4BC1E4"/>
              </a:buClr>
            </a:pPr>
            <a:endParaRPr lang="en-US" sz="1800" b="0" dirty="0">
              <a:latin typeface="Calibri" panose="020F0502020204030204" pitchFamily="34" charset="0"/>
            </a:endParaRPr>
          </a:p>
          <a:p>
            <a:pPr marL="762000" lvl="2" indent="-304800" algn="l" eaLnBrk="0" hangingPunct="0">
              <a:lnSpc>
                <a:spcPct val="140000"/>
              </a:lnSpc>
              <a:spcAft>
                <a:spcPct val="5000"/>
              </a:spcAft>
              <a:buClr>
                <a:srgbClr val="4BC1E4"/>
              </a:buClr>
            </a:pPr>
            <a:r>
              <a:rPr lang="en-US" sz="1800" b="0" dirty="0">
                <a:latin typeface="Calibri" panose="020F0502020204030204" pitchFamily="34" charset="0"/>
              </a:rPr>
              <a:t>2</a:t>
            </a:r>
            <a:r>
              <a:rPr lang="en-US" sz="1800" b="0" baseline="30000" dirty="0">
                <a:latin typeface="Calibri" panose="020F0502020204030204" pitchFamily="34" charset="0"/>
              </a:rPr>
              <a:t>nd</a:t>
            </a:r>
            <a:r>
              <a:rPr lang="en-US" sz="1800" b="0" dirty="0">
                <a:latin typeface="Calibri" panose="020F0502020204030204" pitchFamily="34" charset="0"/>
              </a:rPr>
              <a:t> Level:  Wenwei Liu:  </a:t>
            </a:r>
            <a:r>
              <a:rPr lang="en-US" sz="1800" b="0" dirty="0">
                <a:latin typeface="Calibri" panose="020F0502020204030204" pitchFamily="34" charset="0"/>
                <a:hlinkClick r:id="rId4"/>
              </a:rPr>
              <a:t>wliu@ca.ibm.com</a:t>
            </a:r>
            <a:r>
              <a:rPr lang="en-US" sz="1800" b="0" dirty="0">
                <a:latin typeface="Calibri" panose="020F0502020204030204" pitchFamily="34" charset="0"/>
              </a:rPr>
              <a:t>;  1-905-316-2623</a:t>
            </a:r>
          </a:p>
          <a:p>
            <a:pPr lvl="1">
              <a:lnSpc>
                <a:spcPct val="140000"/>
              </a:lnSpc>
              <a:buClr>
                <a:schemeClr val="tx1"/>
              </a:buClr>
            </a:pPr>
            <a:endParaRPr lang="en-US" sz="1800" b="0" dirty="0">
              <a:solidFill>
                <a:srgbClr val="00477A"/>
              </a:solidFill>
              <a:latin typeface="Calibri" panose="020F0502020204030204" pitchFamily="34" charset="0"/>
              <a:ea typeface="Meiryo UI" panose="020B0604030504040204" pitchFamily="34" charset="-128"/>
            </a:endParaRPr>
          </a:p>
          <a:p>
            <a:pPr lvl="1">
              <a:lnSpc>
                <a:spcPct val="140000"/>
              </a:lnSpc>
              <a:buClr>
                <a:schemeClr val="tx1"/>
              </a:buClr>
            </a:pPr>
            <a:r>
              <a:rPr lang="en-US" sz="2000" b="1" dirty="0">
                <a:solidFill>
                  <a:srgbClr val="000000"/>
                </a:solidFill>
                <a:latin typeface="Calibri" panose="020F0502020204030204" pitchFamily="34" charset="0"/>
                <a:ea typeface="Meiryo UI" panose="020B0604030504040204" pitchFamily="34" charset="-128"/>
              </a:rPr>
              <a:t>Support Executive</a:t>
            </a:r>
          </a:p>
          <a:p>
            <a:pPr lvl="1" algn="l">
              <a:lnSpc>
                <a:spcPct val="140000"/>
              </a:lnSpc>
              <a:buClr>
                <a:schemeClr val="tx1"/>
              </a:buClr>
            </a:pPr>
            <a:r>
              <a:rPr lang="en-US" sz="1800" b="0" dirty="0">
                <a:latin typeface="Calibri" panose="020F0502020204030204" pitchFamily="34" charset="0"/>
              </a:rPr>
              <a:t>Andrew </a:t>
            </a:r>
            <a:r>
              <a:rPr lang="en-US" sz="1800" b="0" dirty="0" err="1">
                <a:latin typeface="Calibri" panose="020F0502020204030204" pitchFamily="34" charset="0"/>
              </a:rPr>
              <a:t>Giblon</a:t>
            </a:r>
            <a:r>
              <a:rPr lang="en-US" sz="1800" b="0" dirty="0">
                <a:latin typeface="Calibri" panose="020F0502020204030204" pitchFamily="34" charset="0"/>
              </a:rPr>
              <a:t>: </a:t>
            </a:r>
            <a:r>
              <a:rPr lang="en-US" sz="1800" b="0" dirty="0">
                <a:latin typeface="Calibri" panose="020F0502020204030204" pitchFamily="34" charset="0"/>
                <a:hlinkClick r:id="rId5"/>
              </a:rPr>
              <a:t>agiblon@ca.ibm.com</a:t>
            </a:r>
            <a:r>
              <a:rPr lang="en-US" sz="1800" b="0" dirty="0">
                <a:latin typeface="Calibri" panose="020F0502020204030204" pitchFamily="34" charset="0"/>
              </a:rPr>
              <a:t>; 1-905-316-2582</a:t>
            </a:r>
          </a:p>
          <a:p>
            <a:pPr lvl="2">
              <a:lnSpc>
                <a:spcPct val="140000"/>
              </a:lnSpc>
              <a:buClr>
                <a:schemeClr val="tx1"/>
              </a:buClr>
            </a:pPr>
            <a:endParaRPr lang="en-US" sz="1000" dirty="0"/>
          </a:p>
          <a:p>
            <a:pPr lvl="1">
              <a:lnSpc>
                <a:spcPct val="140000"/>
              </a:lnSpc>
              <a:buClr>
                <a:schemeClr val="tx1"/>
              </a:buClr>
            </a:pPr>
            <a:endParaRPr lang="en-US" sz="1400" dirty="0"/>
          </a:p>
          <a:p>
            <a:pPr marL="304800" lvl="1" indent="-304800" eaLnBrk="0" hangingPunct="0">
              <a:spcAft>
                <a:spcPct val="5000"/>
              </a:spcAft>
              <a:buClr>
                <a:srgbClr val="4BC1E4"/>
              </a:buClr>
            </a:pPr>
            <a:endParaRPr lang="en-US" sz="1300" b="1" u="sng" dirty="0">
              <a:solidFill>
                <a:srgbClr val="00477A"/>
              </a:solidFill>
              <a:latin typeface="Arial" pitchFamily="34" charset="0"/>
              <a:ea typeface="Meiryo UI" panose="020B0604030504040204" pitchFamily="34" charset="-128"/>
            </a:endParaRPr>
          </a:p>
          <a:p>
            <a:pPr marL="304800" lvl="1" indent="-304800" eaLnBrk="0" hangingPunct="0">
              <a:spcAft>
                <a:spcPct val="5000"/>
              </a:spcAft>
              <a:buClr>
                <a:srgbClr val="4BC1E4"/>
              </a:buClr>
            </a:pPr>
            <a:endParaRPr lang="en-US" sz="1300" b="1" u="sng" dirty="0">
              <a:latin typeface="Arial" pitchFamily="34" charset="0"/>
              <a:ea typeface="Meiryo UI" panose="020B0604030504040204" pitchFamily="34" charset="-128"/>
            </a:endParaRPr>
          </a:p>
        </p:txBody>
      </p:sp>
      <p:sp>
        <p:nvSpPr>
          <p:cNvPr id="8" name="Rectangle 5"/>
          <p:cNvSpPr txBox="1">
            <a:spLocks noChangeArrowheads="1"/>
          </p:cNvSpPr>
          <p:nvPr/>
        </p:nvSpPr>
        <p:spPr bwMode="auto">
          <a:xfrm>
            <a:off x="187468" y="259931"/>
            <a:ext cx="8677275" cy="366712"/>
          </a:xfrm>
          <a:prstGeom prst="rect">
            <a:avLst/>
          </a:prstGeom>
          <a:noFill/>
          <a:ln w="9525">
            <a:noFill/>
            <a:miter lim="800000"/>
            <a:headEnd/>
            <a:tailEnd/>
          </a:ln>
        </p:spPr>
        <p:txBody>
          <a:bodyPr/>
          <a:lstStyle/>
          <a:p>
            <a:pPr algn="l" fontAlgn="base">
              <a:lnSpc>
                <a:spcPct val="90000"/>
              </a:lnSpc>
              <a:spcBef>
                <a:spcPct val="0"/>
              </a:spcBef>
              <a:spcAft>
                <a:spcPct val="0"/>
              </a:spcAft>
              <a:buFont typeface="Wingdings" pitchFamily="2" charset="2"/>
              <a:buNone/>
              <a:defRPr/>
            </a:pPr>
            <a:r>
              <a:rPr lang="en-US" sz="1600" b="0" kern="0" dirty="0">
                <a:latin typeface="Calibri" panose="020F0502020204030204" pitchFamily="34" charset="0"/>
              </a:rPr>
              <a:t>Spectrum Scale Software Support</a:t>
            </a:r>
          </a:p>
        </p:txBody>
      </p:sp>
      <p:sp>
        <p:nvSpPr>
          <p:cNvPr id="2" name="AutoShape 2" descr="data:image/png;base64,iVBORw0KGgoAAAANSUhEUgAAAHMAAABzCAYAAACrQz3mAAAgAElEQVR4nNS9Z1SU59r3fQG2WJJoTHaKSTSJMcbELijSpTd7ww5IFRQVsXdBQVF67733PvQiqBTpMAygJtn7vvd+7/td77Petd5vv/fDMONQ1GTf2c/az4f/umbmGi9c85v/cRzncZ7XOUJyUgITlZKcKNdU5ye+523vkykpMX5KpSTEkhwfI1dSXPQ4TfV6YmyUXHGxEcTFRhAbE05MdBjRUaFERYYQFRlCZEQwEeFBcoWHBU5SRIhU4cEBhAX5ExroR0jAI4L9HxLk50ug3325Ah754P/QWy4/33v4envh6+3Fg3uePLjnyf27d/Dxuo2P1228PW/h7XmLu7dv4HXrOp43r3HnxlXu3LjKrWuXuXn1kvx4/fIFrl06z9WLHly5cI7L5925eO4MlzzOcvHcGS64n+b8WTfOn3XD48wpzp0+ibubK2dPuXDm5AnOnDyBMBGKolJTksY9/qN627VlX4C0pHhSE+PkSkmIlSs5PuatsBNjo4iPiyQ+LnISVBnYN8GVwYwMDSIyNGgSUDnUAF+CA3wJ8n9AkP8DOVQZ2Ef37/Ho/j0e+tyVQ1UE6uN1m3t3bsqBKkK9ff0Kt69f4da1y9y4cpHrly/IocqAXj7vPg6oTDKgMqjubq4IU0FIS02WKz0tZZIy0lPfqKneryjFa6elJpORkihXenIC6clSwDK9CbJMiQnRJMRHyTURriJkGVgZ1PCwQKLCgokKCyUqLHgcVJnkYAMfjgMrd+tDqfx9faaEKgPr7XmLe3dujgOrCFXm0JtXL8nBKkK95HFWLkWnjoP5pg9dBiczI21KZWWmT6k3vV+mifCz0pLlykxNIjM1aRLgqeDKlJQYQ1KiFKpMinBlgBVd+9qpIUSHh40pZAxssNytkaFBcqhhwX6EBj2SQ5U79ZFUUwGd6FRZ2JWBvXv7xpQuVQy9imFXUTKoHmdOyV0q/LPQsrMy3qg3/ZupgGenp8j1LrCK7pVBTk6KkyspMVauxIQYEhNiSIiPJiE+mvi4KOJiI4mNiSAmOpyY6HCio8KIiQiXayLUqLDgyTlVAWhwgO8kmP6+Pvg9eB1+J7p0olMVgU6EqphLr1w4J5ciTEW3Cr8XkKJysjPlys3JGvd8Kr3tWrmZaeRkpMr1JriKgBUhp6YkkJqSQEpyPCnJk+EqAlWEKlfUa8VGRhATEUp0eIhcE3NqeIi/3KWhQY8I8vOVFkoKUBXBTgy9E506MexODL2KIffqRY9xTr3kcXacU4WJcN6l3JysccrLzR6niecnavI10+XKzkojOyuNrMzUccrMSJErIz1ZrvS0JPkxPS2JtNQ3w1V07Hi4McTFRhMXG01sTBQx0ZFER0UQFRlKVGQokREhRIQHExEeTHhYEGGhgYSFBhIa4i/VWKE0rgKeAFXm1Ic+d8eB9fG6LQcrgyoD+3sLJJkrL547g/A2UO8Cl5ebTX5eziRN9b43A8+Q611gp4Kq+LoMrCJURbgToUoVR0J8rBzqa6BhREeFyYHKJIMqH97IcmqQ/5RAZUe/B97joPp6e3H/7h358U2h1/PmtXFhVwZ1Yi695HEWYSoYBfm5k1RYkPc/1lTXnfglmOjgzIw08vNy5Dm2uKiA3JwsUlOSyM/LISMjjfT0VFJTk0lLSyE9PVX+PCUlifT0VBIS4oiLiyExMZ7k5MRxz1OTU4iOjCI2JoqE+Fj5MSkxnuioCKKjIuRwIyNCxkBKFRoSMLlQUoAa+OjBuBD8LpdOFXonVruKYXdi6BX+KLCiwvw/rN8LeCpnFxbkyb9gebnZ8ko7JztTWg1nZZCbm012dibp6alkZKSRlZVBQkIcAQF+XLjgwdmzpzlzxo0zZ9w4ccKJw4cPsm2bJWZmJuzeuYtdO3ZywtmRh773iQgPJSjQn4jwUFJTkuQhODoqTB5uZa6NCA+eNKSZ2HiY6NSpgE7VbHjb8EUx5I6DOdWHX1xUINdUr/2z+iPAFQHn5mSRn5dDaUkRJcWF8qKqqDBfDjEkJAg3t5MYGxuyYsVyvvjiMxYuXICKihKCIKCkJDBjxjRmzZrB9OkqKCsLqKgooSQIzJoxk+kq05g1YyZr16zC5YQTvg988HvkS1xsNOFhIURGhI11rWKJCA8mOMhPCnas+p04Rg0L8n9j6JUBVYQ61bhUMYe+CaqiQ4WJH3hJceFbVVpS9E/pTdf7PcAV4cpg5+ZkkZ6WwsWL5zEyMuCTTxYya9YM5s6dzXvvzURZWUAQBObNm8PMmdNRUpI+V5SSksB7M2ehJAgoCdLHykrSx4u//hK74zaccz/DQ9/7Y+6MIDwsiOioMOLjoqRDnIhQeQUsG8qEBwfIhzTjukljUN9UHClWvL+30aBYFAnvglVWWjxO5WUl4zTx/O+V7PrFxYXjVFRUME4lJUUUFORRUVFGXl4OycmJlJQU4ef3kNWrV/LRRx8xZ84c5s6dy8KFC/nggw9QVlZGEARmz549BUClSa8pavr06fLHKipKLFnyNZqam3FycuDRI1+ioyOJiAgjPCKY2JgIYiPDiIsKJzYyjJiIULlDI0IC5bn0TS6d2Gx4W1tQBnZij1fm0BtXLiK8DVxZaTEV5aVTSlRRhqii7I3n3ybFL0NpaTGlpcWUlBSNkwyu7Fx2diaFhfkkJsazbZsls2fPYt68OcyePZvZs2cza9YsVFRUJoFTUlJCWVkZFRUVpk2bJgetCG/GjBny11VUVCZdRxAEFi5cwM6d2/HyukNoaDDhEcFEx0idGRcVTny0FKzi2HTKpsMEl8qcOjH0vq0lqDgmVewaCROdVl5WMiU0mSpF5eM08fwfUUV5KeUKKisroUwBcGlpMfn5uXKXXr58ka++WjTmull8+OH7vP/++8yePVsOYNq0acycOXMStIlSVlZ+63umTZvGtGnTmD5dRZ53lZUFVq36GRcXZ/z9HxESIgUWExFKfHQE8dHSpoOsezRVPn1TgTRVB2ki0ImVrqzalYVd4W3gpoInU1VlBVWVFW88/zaN+xuickSicioqyqioKBsHtaysBJGonIKCPFxcnFm06HNmzZrBB/M/5IP5H7Jg4UfMnjsHQVkJQUlAUBJQUlFWAKIsh6CiooSyivSxsoogz6EzpqvIc6bsC6GkpDSly2V5eM6c99iyZQtXrlwiNCSI6PCQSe6MDg8ZB1YR6FR5dGJLULEwUgy5U83AyMKuIBKJqKysnFJVVVXvVHXlP6cqUSVVokqqK6soL5WCra+roaQ4n9oaEZWiUipFpYgqS/F96M3yFT8w9/05zP9oAYsWL0Fl5mzeX/AxCz79FOVZs6RAVZQRlMegTpNKWUWQgxaUBVSmCUyfKaA8XfradGWB6UpSyYofJQX3vs6xyihPU0EQlBGUBD6c/xFr1qzh3l1P+XxtZEQYcbHRxERHEhMd/oYuUiBhoQGEBPsRFPiIoMBHBAb4ERjgR4D/IwL8H+Hv95CHvvfxfeDDg/ve3Pe5h4/3Xbzvecl11+sOXp43uXP7OrdvXeXWzSsIfxRidXX1ONVU/TFNhFpTVY2ovAJRRRl1tdWUlxVRWyNCVFGCqKKEjMwUtm4z44P57yMoCbw3ZzaCoMy0We8xbfpMZsyYIXXOmGZOE5gzS4m5swTemy4wb4bAh7MFFswVeH+WwEwlgRmCwLQxzVDQdEFgprLADGUBFWUBZUFpDKwygqCMyrQZKClPkz+fNmM6P6/4iQf3vUlMiCMyIkw+Tytr5Ct2kaRApfOpYaEBhIb4ExIcSHBQAEGB/uOg+j3ynRKoDOq9u57c9bqD550b3Ll9jdu3rr6G+Xvg1dTUTFJt9R+XItz66irqqioRVZRRW1NFZWUF1dWV8rDr43OPb75ZzJw578mhfbTgQ5QEgRlKArMEgfnKAovfn83KLz9Ba8VSDNauwHDtCgzW/IC12RZsLbdgba7L/i2qmG34AZ0fv2TzskWo//AVK75cyFcL5zB/hvRaM4XxsFUEKVR5yFVSQVllutyhSoKAkaE+UZHhZKSnkpyUQFystO8bHRUmhzq5LSiDGkxoSNCUQKdyqKJL73rd4a7XLblDhYlOexu82tpaamtrqaurk6u+9veprqZ2alVV0lRXS22liJrqSqqrX3+xRCIRVlZWLFnytXRwP1OF99+bzhwV6Yc+WxD4aqYShsu/xc5El8uH9+B/9gQxV91JunWRLJ8bRJ0/Sfg5J0LO2BPkdpyAkzbcdzqMp+0+rhzZhduBbVgZa6H187es+HwBSz6azZcfzuLj2dOYN23MsWMhWF48qUxn+oxZqEyXFkhz57zHjetXyUhPlfd3ExNiiI+LIj4uitiYCDnQ16FXFnZDCAsNJiQ4kKBA/0lAHz18MA6oDKrMnffu3uau1y0879xAmAqWosaBq6+nvr6ehoYGuRrr366GuvopVV9bR2NtHfWVlbQ01NJQU01tTRU1NTVUVtVQW9dAYVEJW/QNmTZtGnNmzmCaIDB/lgqzBYHP56qg9eMSTm7Vx//EMZKvu5N15wKF3lcpuHeJ3Nse5Ht5kHXtFKkXnUlwtyPxnD0pF5xIPu9I1MmjPHTYz237/Zy1suCQ4UYsN67AaN0P6K5ayppvP+ebj+fx3phbpysrAJXn4LEqV0nA1MSImOhIEuJjSUtNJjEhjqTEeDlURYeOD7uhcpgyd8qAytypGHIVXSoFelvuTkERliKwqcDJATY2ytXU8Ps1EfTj+joaqkU8ra+leczldXUNVNY2UNvYTHR8Eku++Y7Zs2czTRCYoywwVxD4ep4Kbgcs8XI+RLrnOcofXac2xIuGsHs8jXpAa7Qvj0M9qfe/Qbn3OUq8zlB4w5XsKyfIvOBA4hlrIpz2E3B8N7ePWHBurwEOxps4pLOa/dqr2aW5ii2rv2HN4k9Y9P50PpwuBTpNSZpLxwFVCP3RURHyYig9LYW42GiSEmNJiI8eNzE+EWZ4WAihIUFyoIohVxGooktfh9s7cqDCu2BNVFNT0zg9bvxjUoTb3FDPk7oantbX0lJfT2N9A/UNTdQ0PKa67jE373gzd958ZkybzgxZWJ2txKVju4i5eZqS4Ds0xj6gKdaH5vgHPIl7QEusNy0x92gMvYHI14OSe6cp8jpFwS0Xcm+4kH3VibSLdiScPUq022Ee2e/mzhFz3Ldp4Wi4DluDdRzTX88ejZ8xXP0tq75ewOKPZvPBDGmOVhFeV8ZKKtLxqKz4OuHkLJ95ycpMH4MZPzbNNn61g2wWJjIiTA40LDR4XA6dmD8VgU6VQ4XfA+xtehe85qbHNDc9nvJcS2MDrY31PKmrpqW+nseNTTQ2NVP/+AkVNQ24nHLn408+Z+GHHzBLEFigJGBnqUduwC1KAm/QEHOfxwkPaEr0oT0jgO7sEJ4lP+RJ/D2aoz2pCbxEua87hXdPkn3dkYyr9mRetSflog0xpw4S7LiLRzbbuHvIlEs7tDhpooqL8QacTdU4oreWHRuXo/rtx6z6egFLFs7lw/eUmDZW9Cg6c+b0GSgJAh++/wEx0ZFkpKfKVyDKYE5cwvI67IbLgSpCnZhD3wRTsdIVpgqHv8dhb4M08X1vPNdQT1tLEw3VFTxpaqSuro6mxy3UNjbT0NLKOjV1Fi36immCtNJc+/WnxNzyoCbGl5YEX5pi79GeGUxbdgg9+ZH0FkbQnRvK80x/mhPuIQq8RPmj8xT5nCH/zimyb7uSdd2ZxIu2RJ06RIjTXgLtd+B9yJhbe3S5uF2TMxYbOWWxCUdjNQ5orcRSbTk6KxezcvFf+GTeNKbJGgzTXodYFSVllASB6SrTOG5jS15OrjxvyoYqUqBTOTRibGXDa6iKOVR2nCqHPrjvPS7kCu8CKIPW3PSYlsfNk/SkueWfUsvjZp4+buJJYx1Pm+pof/qE2tpaGpuaaWh+SlJaJt98u4zPP/1MPvxw2GFEcZgPdVHePIn1pj3pIV254XTmRzFQHI+4NJ7+wmj68sJpT/OnMdITkf9lyu57UOh1mrzbJ8m+4UrqJQdiTh8h7MR+wk7s56G1BZ77Dbm0TZOzZmqctlDnlIU6doZq7NVcidH679nw3ed8+dF7vKc8NlxRaDAoC0ryMamG+maSE5NIiI8lIz2V1JQkeR5VdOjrHBqpsFRFClTmTsU8OlW49X3gM67SFaaCpijZh/+05cmUevbk6VvV+vTZm88/baG5oZbWJ408e9pCU1MTzS1PqW9o4vQZdxYsWMj8eXOZrSSwdOFcwm6405AYRGPMfTqTHjGQGYK4MIH+wkQkpcmMlKYwWBBPX3YkHUmBPA73otb/OqIHlyj2cqfg9mlyb7iRfsmZuNPWhDsfIOD4bryPmHN7vzFXdunhvlWDs1s1OGWhznEDVay0VmO6/nvUf1jE0k8/kObOsfGnkoKmKUvbggsXfERURCSJ8QnkZGXLF4OPBxo3bu2RrGsUHRUxKeROHINOzp/e+D64x4P7dxHe5bY3AZLp98B84/uetvDs6WOetDTS/LiR1tantLa2UlpehpGREfM/fJ8PZ03n41nKGK37kexAL2pifHmWHMBQTigj+VG8rMhkpCyTVxU5vBJlMVyYTF9WFO2JgTSF3qU+8DbVvtcou3uBwltnybvuRualEySctiHMyQo/uz3cPWzJDSsTruwx4MIuPS7s0uPUVi1s9TewR/0nTNZ+h9aPX/Pz1wv5dI4Ks8YaCtPHqltFh86YNp0AP38y0zPISEsnPS1lHFAZVNm6I9kxNiZqnDtlUBXdOXHYIg23Upj3fbwQFMG9yXmK8BTV9qz1jefeJTnsZ0949uwJzc1NtLY+5enTFoqKCtDW0uCzjxfwl/ff4+v5s3DdZ0F+8F2qou7TmRnGi8IYfi1N4mV5NkOlmYyUZfOyPJuRojT6smJoTwykMeQuDYGeVD+6Tvm9ixTddpcDTfVwJNL1CP7OB7l9dAeX9ppwboc+Z7fpcGaHLi7mmhzSWc1OteWYrlvKltXfsHHZlyxZMIf3VQRmKUmr2xnKKigJ0pw5c/oMVJSUuXLpMgV5+aQmp0iBpqaNu11DEagizJjoyHEwZSH3bcOWRw995ECFdzlqIryJam9t+8NS/PdPnjTzvKuDZ21PedzSRHNzExXlxRzYu4vvvvwLn3/wHj99MZ97bscpi/SlOTGQ7uwIhguj+VtlOr/U5CMuy0FclsOoKJfh0iwG8pJoTw3jcdQDaoM9qfa7SbnPJYo8z8mVdeUkMWfs8HM5xm3b/Vw+uJ3z+8xw323M6R1bsDfayJ5Ny9mpthyz9d9jvHYpWj99w/IvFvDZ3NfdoWmC0jiYSoKAs6MTeTm5pKemyR0qux1jqrCbEB8r7xzJ3KlYEE2VQ4MC/cca8774+z3A79F9hLe57veA62hr/6fU3tpGW1sbT1uf0dH5nNb2ZzQ/eUxrWwu1NSKuXTzHqu+/5puP52GxeRVx3pdpSAmhLT2crqxwBnMiGS5Norc4jebMWJrSo2nNjaczP4mu/AQ6MiNpTgigJuwulcF3KPG9TK6Xu1wpV08QdtaWe46HuXJ0H+57LXDdZoCDqTZ2Jps5umUDezatYPuG5Zis/Q6jNd+ht/p71JcvYeWSz/jqow+YoyKFqSxI3amiJB1znj7lRnZmFtmZWWRlZJKZnjHuPhsZUMUcqrjcU7EgiooMnxLo67bfQwL8H+DvNwbz2bMxiK1SaIpH2YcuO3a0tdPePh5Ke9uzNx472trpaG+VH8edb22js7OTJ8+e0vK0mbaOVvr6eqirrSTA1xu1lcvY8N0iztvuRxQbSEduHG3p4bSnh9KVGUFraihpPteJvHGOiOvuJPtcJz/Yh/JIPyqjHlEWeo/aqAdUhd2j+OFVsjzdybxzjrTbZ4m56MRDl2O479uGjekWdm5cg96yr1D/+hN0v/8Cs9VLsVi7DEvVHzFZsxTjtcsw2fAjZptWYay2CrXvv+LzD+YwXen1rIogKKOiMh1PT0+yMjLJycqWw5TdVCUDquhOmRQLIxlQWVH0bpgPENra2mhtl4J61iYFqHhUPN/WIQXZ1tFOR0cHHR0dPO9o43nHszceO9pb5c87n7fS+bxd/np72zO6O6SQnz2Tfplanj6htfUpcZGh6G9axzat9aQ8vEVbdhwtqWF0ZcXyLDmMwkc3ibzoyj3nY5w/tAdHSyPOH9qD256tnN69levWViTcvIAoxJfKsAek3/Yg5oIrsRfdCD3jzIW9lhj98C0rFszjxwXvs/TDOSyaqczXs6ez7KO5rPjLh2xY8imbli7CfOPPGK35HnPV5VhuXIHlxh/Zq7OWNYs/YYayEoIwDWWVmQhKKkybPpM7nndJT08nKyuL7OxMsrIyXt+7k5ZKZmoKGSnJpCcnjRuHTnSnYridGHLHNxUeEuD/CKG1XQrrbWrraJer/XmHXB0dHXQ+bx+D9HZ1dbbJ1flcBvgZnW2ttD99Qnt7O1093XR0Pqe9vZXUpFg01qzAYvMaapMjeJIeRX9hMgMFyZQE3KE48C7JnpeIu30Zv3MnOX9wH07bzXG0MOXKsUO4bDPl0qHdhJ8/SXnQfeKuuHHr8G7u2hzglIUR+zatZ+0nH7Hsg3n8/PknbFy6hM3Ll7J5+VLWf/MVP33+CWsWf4bq0i/ZsmYZxuulIC3UlmOptoxd6ivYsmYpc2bIpsSk85zz3v+QyOgocvJyKSwuksOU3TCVnf4aaHpy0qSQO7EgmthQUGwqTKxuhba2MdeNqb29fZJkLuzo6OD58+fj1N31dnV1dkz5Wlen9IvQ39dDR3srbR3ttD7voKVVmjuzs1JZufQrtmtvoLssm66CZBoSAmlNi6Ah1p+SEG/qEsN4lpdMQ0YiRZEhpPnf5+5JJzxdHLh+XJoLo6+cJc3rCtGXT3FxnyWntxtzZrcF+zZvwGL9anZqbeaQmQmHzEzYpqWBzsqfWLX4C5Z9+hE/fLaAdd99icaKbzFRXcUuHTV2aq9nt/ZadmquZpfeRj6YPXNsNYJ0icr8+fOJjY0mJyeLrKwM+XHiHXBZaelkpqZNCrlvy5+K7pSNPxWrW2EixDdBe/78OZ2dnXJ1dXXR1dX1Tpg93Z3jNPF8b08X7e2t0iKo6zntPV109nXxuKkWtdU/cMRSn4bMWLpL0ugtSqYq/D5Rl124eng712z2cs12Pzccj+C8yxz7baY47bTggL4W9pZGXD62j4Q7lygO9uG+02FObduCxaql6C39Er1li9mvq8l1F0d8L1/kzhk3XA9aYWVmjIXWZrasX8XG5d+x8uvPWfvtIn78bAGbf1iC/tofMN/4M9s117JVS5XZgsAMZSVUBIEP5szmi88/pbiogIL8XEpKisjJkYbaibc7ZqdnkDVW5cq6RFMBnWrIInPnxA6RMNGBE6FNhNfV1UV3d7dcE2G9SxNhdnS00dHZTldfLx293XT299I90MPjplrU163A2WobzwpTuX/yGHdsd5N+7yJVUb48TgmnKT2asugAUh95EnrjAlfsDuN+zIrTB3Zz8ZgV6z6dx6VDO/ByOsjZXUbsXPc929b+wNEtmzm9fwcJ9z25f+EMJw/tR+unH1j15Wds+nEp2qtXoL36Z9YvXcyab75k/dLFzBEEFs2ZxprFn6G36gd26apjsP4nPpgmMFdZYP57M5ghCGw3N6Y4P4fCXOlNUbLbLeS3N45VuYpDlonDFcWmwpuGLIoFkcydwsQQOsl5CuC6u7vp6emRq7e3953w+nq76e3porena9I52Wu9vd109vbQ2vWcZ50dtHa20dhQzbF929ljsBnTtd/jvtuYvuIUOrNjqY8PoCUtkrT7V/E9a4/FhuXs0VrPyr98wI8fzUFn+RLM1/+IxpJPcDDVxtFEg9M7DDBZvog1H81C7/svuHPiOBdtDqH901JWfDqf+YLA13Nn8MNfPuSreTNYuehTNFcsY83XX6Cz8kfmCQJLPnwPte+/xnDDSvZs0UBjxbcs/WQ+iz+ax3effcRMQeD6hTMU52UhKimgtDBPfouF7KaonKzsKYcsU40/ZR2id4VbmTuFzo7nyNT1vJOu5510d3bR3dlFT1c3vd0949TX0ytXf2/fuOdTqb+3T/6+Ka/T201fbzfPuzp53iOF2jfQy5C4l6LMJHwvn0b964Uc1VpLjs8VqkJ9eJ4VQ97DW7hY6KD59UKCL55E97tFLBQEls1VYckMAYMfFrPsPQH/08fxdTmMjd46rDb+hOqn81j/6TwuHd3PkllKnD28E5MNP/LZdIEfFs5h87LF/PTpfJYtfJ/F82ay5qtPMdu4lqUL5rL5hyUYrF2Bhfo6dmhvZMvq5XyiIvCRssCX78/k+8/mY6GnQaCPJ/lZaZSX5FNUmEtBfjZ5eTnk5maTk5NDdvbrIYtsa4CJQGWhVgZV5s6pZlhkQAUZwKlAKsKcCtDv0WD/AAN9/ePAy84N9PUz2NvDQE83nZ2dDA6J6enrpaOjjb7udvqeNVGSEM6N41YcUFvBjh+/4sC6ZTx0PEh1mC8ptzxIvn2ePD9PvB2PckR3E1Ya6zmqtxGD777AaNkivO2sSPc8T034A24e3obOVwvYrfYzxiu+xd1qOzftD3LJdg/HTbVx3G6A0w5j9mpvYK+WGpZqqzBeswJrMwOM1yxnp7Yq2zTWsU9/MweNtbG2NGDtFx/xgSBgZayFkepKVJcvYbuhDvWiYvKz0igtzKOwIGdKmBlp0rvVMzPSJjl0YlN+YnUrAzoOpgyeIsA3QZwKZF/f29Xf309/f//U53r7EPf0MNDVRV9PLwMDA/T29iIe7Efc1UFVTjopvl4MVxZS4HODxIuuXNqqzzlzHSoeeVEVfJ/ywHsU+3uSfucyfiftuLhvKx67zblxcBe3j+4i+eppOjMiEQV5cuvAVo6qr8LRSAsnEz3O7Dbj6rGdeFiZSlt4phoc1VPDxkAdO2MtjupvwsnCALSG/bwAACAASURBVAcLfayNtDigo8Z+XTWOGGliY6GHjYUee7TWs+yD6Rw00GSnzibUV3zHqm8WUZSZQllhLiUFuRQW5FBQkEd+fi65ubnk5OSQlZVFZmamvCiSufNtIXdi7oyKDB837hTe5ERFkFM5bqCvn4G+qSFNhPnG8z29SPr6GOrtZXDMxT09PQz29iB+3k59Xhaxd67SV5TJUGE6fRmxPA71pfTeNToSI3gcGcDzlAjqQu+Td+8aEWecCT9zgigPV/Lu3aDMz4u2+BBeFqfREOrDw+N7cdLbyClTXc7tMsPr+EHu2u7hxmEzrlgZcWmvEWd36nNmuwFnthtwylIfZzMdnM10sDPWwtpQnWMG6tiYaGBrooWtiRbHTbUxX/M9e7TWY6r6M2sWf8rqb78kIz6K8qI8SgpypaF2DGZeXp4cZlZW1jiY78qfU7lTMXcKUxU1inqT0147ruet6u/vpb+/d+pzfT1I+vqQ9PUxOPYF6enqZqCnG0nXc56VF1MQ6kdnbgq/VRXSlxHLSG4ywzlJ/FqWy99EBfQkR9KbEkVzZADlvnco9rmNyM+buqCHNEcG8PeKPH4pTKU24DZB9lac0N2Ig85GzloYcufIHvydD+LrsJsH9rvwtd+Dt80ubuy3wGO7Pmcs9DimuUYq7Q0cN9iIvYkWdqYa2JlqYW+mjaOFHvs01mCxYQUWqitZ/skHrFr8BdlJsVQU54/BzKewsJCCggLy8nLIGbszXHG4oriHkuLYU3GGZWKbb2IxJEyENxXAtwPt/UOaCHOwuxtxz1gk6Oujp0eaQ1/09dDfVEdlYhS9RZn8o6Gcl8UZ/FqcSV9qNFX+9yjxuU6x50XqHt2h4NYFir2uUXrvFt2pMQxmJPBLUQb/T00RI1nx1PrdIvzEEU7pb8JWYz2uRjp4bDfG13YXQSesCD95mFDXwwQ6HMDr0FY8LHRx0lPliNrPHFRdwWH1ldjqq+FkqomDmSYO5lo4WergaKaLxZrvMfrpW6y2bGbFpwtQX/E9lQV5lBflU1oove9UBlMaarPH3eovy5uybXzeNPacqm+rOFQR3gXuXTAHBvp+tyaCHejvpb+7C3FfrzQq9PfR299HX18PI4O9DD9/Skt+OgMVeYyUZfObKJe/Vxfyvx6L+L/qyvhfj0W8KkhBnBbN0wg/nkb605kQgSQ7mRf56fytLId/lOfQnxJGzcMbhDke4pT+Jo5tWoO9zibsdNQIdDpIzu2zVD68TrH3FYq8LpJ+9QyBDke4sccCF4PN2Ouqclx3A3aGm+Qw7c00cbLUwWWrAfs01rDxy4Xs1dnIqq/+guPBPTSJyiktyJXeUFxcTFFR0RjQPPLycsjLzRzblON13pR1h2QT2hP3HnxXq+8PwXwNcECuwcH+P6RJgPt6EIsH6OnrpXdwgN7BAXr6upEM9jDc1UqHqIC+ilx685P5rSqfX8qz+e/GMv77cSX/79Nq/laaSWdcAL2JYTSH+tIaHUyNnxeS7ET+U5TD3yuy6E8Jo+rBNfyO7cZFV5XDqj9hvXk9+9f9yPVdJmRedaMu0AvRg1uU3rtG1o3zBDoc4fpuc86a6+NqrImj/mbsjdSxN9XAwVwLB0ttHLfq4WS5BQezLSyZIaD9wzeoLV1CangIDeVliIqLKS0uoaSkRA5UnjtzM8nLzZwUbhWLoYmbTE4VbsfBlLnhTeob6Jerf3CAAfEgg0NiucTiAcRDfb9bg+LecRoY6GNoWEx3fx/dkkF6R4bo7O9moL+L4Z42fulsprcil8HSTF5UZCMuSuVVZS6/1RXzH7VF/EdZBl3xgTQH+5B2wYWEs04Ue1/jt5Is/qumgF+LUmiPfUTBLXfuHbDkjIkm9rqqOOprcGzzWo5t+JFg+0MUeV6myPMqubcvEe9+Ep/D+7i83ZSThjo4G2pip7+Z4wbq2Jto4bx1C07btuBgqYu9mQ4HtFT5SkVA9evPMNu0gZaKUmrLSqgqL3sNs7SEwuIiCgvzyc/PJT8vSw5zqvypCPP3FEOREWG/D2b/oMyFg4jFYoaGhpBIJEgkEoaGBhmS9P+uo3io7zX8sePgQA8SiRRmn0RM/4thugZ66B/oZrivnV+6WniSk8hIdT7DZWlIStIZLc/iRUU2w8XpdCUE0RLqTYqHMwHH9+F1aDtdaVH8vbaIjuRQHkf4knvbgxDnw3hY6OJmpsUJYw1cLPRwMNRg88dzcTfVJeKUI4kebiR6uBHoaM21XZZ4WBpzwkALJ2NtjhtpYmOkgb2ZDs7bDHDaqs9xU22cLQ3RW/olqz9+ny0rlmG9zZzHZaXUlZdSXlxEWUmpHGZRSTGFhflSd06AqQg0MyNtEkzFZoIiTEWgQm9/D4pSrED7+3tfAxyUSiIekmt4SCJ9PDT4Tx1HxIOMDPYyMtjHkHiAwSExfeIh+sSDDA70MdLfyS9dLbTkJzJQmsYLUTovStIYzI1HnJdEb3oMzyIekH7BmSB7K1z1VQlxs6UlKYSkWx4c0V7LzaO78HE8wrVDO3E20Wbb6qVYrl6Kk6Uezlv1Uf38AzZ9Oh83c31CTjkS7Hyc+8cOcHGrMa7G2riY6WJvpo21qRbWplrYmutgZ6mPo6UBjub6OJptYd/mdexWX4f2D99w9YQD9UWF1JQWU1VeRkVZOWVlZXJnFhUVSIEW5pBfIN0UKy8nd1ybTz6hnZZOWkoqqckpJCcmkZyYRFJCIonxCcTHxhEbHUNkZKRc42D2DUyuPmUQZRoRDzEiHmJ0SMKoDOY/qRHxIC8H+3g52MeIeJChoSEGxSMMiiWIB/sZHeji74MdDNQVMlyVg7g4kdHiZAayo+lMDqM1xp+yuxcJsN6Fq846bu4zZVSUTWNiEK7bDPhcEPhGSWD76mUc19+MyYolfDdL4CsVgU1LPmar2gp+XDCL5e/PxHT5N5zfacGdg3u4stsCj61GOBtq4mimw3EzLY6aanLEXAsbCz3sLPVxsDDE0VwfZ0tDdqmtQuPbRWxa+hXZkaF0NNYjKsynuqJ8HMyikuLJMHPzfhfMlKTkSTDjYmKJioqaDFPRkbLiZHCwfxxIRRAymMP/A40OiXklHuDF0ADDEjESiQTx0CjioWHE4gFGBrsZed5MT3UePaWptGdEIC5MYCAnhrb4IB6H3Sfjkgs3tm/hynZ9nqdH8Gt1Pv/ZUk5zciRJdy4Sf92DwNOOnN5qwpZvvmD5HBW+nSWw5D2BFR/PZtM3n7P2swWsXTgXK7U1uFsa4WaiyzlLQ04Ya2BvqoGNiTrHTDU4ZqY55kw9HCz0cTDbgq2RNttVf2a7+lqst5rQXFZIXWkxVWXFVFeJqKiooLR8PMyiogJpVyg/m4K8/HEwFZvwspV9aSmpk2AmxMXLYcqAymEqgpRVnmLxwBvD658F86VkUApzSMKQZIQBiRTm0NAgo+I+fu1vp6smnwFRNn0FCQwVJdKfHc2z2ADKH14jzPEAnvtMKPe9wXBJKr/VFPDX+iJGyvN4WVlIf146dRGBVIb6E3f1PGd2W2C57kc2Lv4EnR+/xmj1D+gt/wa1zxdg8dO3nDDQws1MDzczHU4Ya3DcWB0bo00cNdmM9RhMBws9HM31sTffwjETbfZoq2G8/mcOmRtQmp5CaW4WTbVVVFVWUFFRQVlFOSVlpRSXlrzeHqdQuqdRQV4++bl55GbnvBGoIkwZ0IS4eOJj44iOjn4NU7FTIwMpFg9IQcpynAJEmUYkw3+KRofEjA5JXTke5hAjg70MtT+mNieB50Up9Jck018QR2dGOM/i/Sl9cIXsW2fIvXMWSUECkoIkXpRl8bI8G3FBBuKCDLrTEsi9fYPiBz7k37/HQ1dHPKx2YWO6hQP6GhivWY7xqh8wXvEtxj8uxlZbjbNbDXE02ISD0UbsDNWwNlLF2ngTtqabsbfQwcFSF0cLPezM9LDbYUK413UuOVlz0eU41cV51IpKqSwrlm68USmaBLN4bDOrosJ8CvML5O6UAZ00TZaaNmXeTIiLJyYmiujoSCIjwxGmCq0ykIow/xUgFSWRjEyGKe6nrb6SkuRIWvIT6SpOpr8wke6sSDrSQmmIuEdl4E1aYn1pjvalNzOS9pQIXpZm8p/VpfxWVkBfShLV/g+pDQok964n9+ysuXR4H+cO7cFhuwkHDTSx0lVnn+Z6TFYsYb/az7hZ6OJooIaLuSbHDVSxMVTFxmgTx800pCC36uFgroutuR6Oe7bSWlVCR30FTZXFPK4pp656bFcVUTmiqkrKRdJQW1JW+nqPI9luZAWF42AqOlSWPzPS0sflTUWgsbHRREdHEhUVIYU5EeTbYE4CMTLyJ+gFkuFRJMMvGRx+wZBkBIlEwujQAC8Huhl4WsdgUwVdZekMV+XQVxhHW0owz5IDpPedZIbxOPYhxQ+v0hjxkELvq+TeuETqhTMknTlNuIM9N3fswFlbi/3rVrNrw2qstDeya/N69uups0dTle2qP2O5dhmHNNfibKKJi7kmJy21sTPagK3RBmxNNmJvvhnHrTo4btXB3kIHa3NdPByPUlucy5PaclrqRBTnZVFVWUpjYz0VlVPDLC0poqyokNLCAooKCinML5AXQlMBfVOoTUpIJDY2mpiYKClMRZBvgvkmV44O/89Bjo6+ZHT0JcMjrxgeeYV45CWS4VGGh4cZGR7ilbifvw/3M9JaT1NuApKafPqKk3iSFEBPTiS9uRFUhtykPsqbpKsuGHwxDxu1nzijr8E5Ax0cNqzFeaMaFl8sQv+TTzD48gvWzp/LyvlzWP2XD1n58fus+2I+aovms2vjTziZ6+JioYPbdj0cjDdhZ7RBKpNNOFhojIN51FyXR7cu0dFST3NtBY01Ihobqqmtq6S0vITKahGiqkp5qC0tLZVvNfd7YcqWmEyEKQMaFxfzGubgQB/iwX6GxANIhgblx2GJmJHh180BiUTC8PCw9EP+U9w4ptGXjIz+wsjoS4ZHXjA85lIZzL++HOFFfxe/9LTRUpJFe1EqzwsTac+OoDMrnN78SJ6m+NEYc5/muEc8jQug7MFNQhyOctFEH9s1K9n73RIMF37EprnvsWHuLFbPm8nSmQJfCAKLlAR+mj8LvWWL2K+9lhPb9Dm5Qx8nC01OmGviYLwJW/0N2BhuxHmrNMRaG2/GxkwbK2MNchKjaaiuoKWhhrqqChrqq6mpFVEuKqOqRgqyolJa1ZaXl1NeKu0KyWAWFxZNAvp7xpyyMBsXF/M6Z/57wHw5NUzJMK9GhhkZ7ONVfze9zdU05CXQVphEV2EsHVlhtGcE0RDrzdMkf15UpPKfNfkM5SfyPD6UjphQ+hJjqfK5S/oFdxLOnMTfzobTFgbs2bASs1XfsUttFYe3bJSuNNiqx6ldhpzcaYCD2WZsDFVxMN4khWqmiZP5WL7cps9RU02ObTOkpiSflsY6WhrrqK0RUVtXSXVNBRWV5VTXVv3vhakIUlETYcpA/qtgjo6+lL8m/TujDA+Pjo1pxbwY6ueXgS5qc5N5nJdAV2kSbdlhtKYF0JYaQFd2BOLiBEbL0pEUJNGTFk1HXBj1/j7kXrtIjKsjftYH8TA3xGr9CvasX4Gt/iZsDDZzYps+zlu3YGeqheNWHVx36uFsqYWdySZstqzH2UwDO8NN2Bpu5pjhZo6Z6bBHbxNXXO1pa6qnpVG62UZ9XQ21tdVj29+IqK6W7rEkEokQicaAlpZRVlJKWVExpYVF42AqFkJvGqL8j2AqQvzTQSo6c8LrMpjioWFpTpWI+dsLMW21pdRmx/IsP47W7HCepQTSkR5ER0YonVnh9BckMFiQyNO4IMoe3CTihC339m3Hw1AbNz11Tm5Rx0lvI3Y6G7DR3YCTqTYuW/VxNNPB1lgdewsNHLdqYWemLs2TxptwtdTFyVSbk9uNOG6qy0FjbfYb65AdF0H740b5tjeNDXXU1dVQU1M1BrJCvuuZDGZFWbkcZllRMcUKQCcOUf4wTMlAP8ODvw/muA979E/SWGgdGRlhdEQi18iI9Jx45CUjr36TQh0a4GV/O7V5idRmhvEkO4yOjFCeJPrxJMmf/oJYXogyGShM5GlyMA1RvqRcOsXDo3tw09uI9brlHF67jGNqK7DZvAo7nXWcNNPmhKkWdiabsTfTxHGrFrammziivw4bQ1Xp6gIjDQ5rrueonjpWuhocMTfE+eBuntVW0lJfT0NNLQ119TQ1NMo3sKqtrR2/jV2FCFH5a5ilxSWUFBVTMgZUMdQqjjffDVPaOIiMjHw3zDc56s+EqQjy5bCYl8MSRodHGB55xdDILwy/+isDklEGBvr4x68SnlbmI0oLpTE9hLa0ELozwujOjqA7J4qe/Bi6c2Npz4jgSVIQVYF3Kbp3ldzbF8i5cZbIUzbcsTLl8g59bliZccpUEwdDdWz11bAzlbrymJEqh/TWYG24kWO6qriYb8HF3AAnCyOOGuuzz1APU001TjvYISoupam2kSfNLTQ1NMp3HqutraW6upqqqirpdnYiKdCKstd5UwazpKh4yqr2n4Y5Ih6UdmIUQMoc8i+BOCbZdWUgX02AKR79BfHoLwyOvGRwSMxvL8SInz+mLi+OqiQ/GmIe0JsVwUB+HO2ZYbRlhSMuT0EiyqAnL47+vHiaox9R8fAmlf43qfG/RaHnOeLO2RF84iDX9prhsdMIJ9PN2JpslLrSYD0HtNdwWG899kYaOBprc0R3E/s1VNmrvZnD5sbY7NvF2RNOhAcGIyqp4NnjpzTVSmE21NVTW10j3eyxSkR1lUgOU1T+Om+WFpfIoRYXFk3ZDfo/DqbUleIxV4oZHREzMiKRh9mB4ZcMv/yV4dERhvp7+NtIP03lmRTH+tOQEMjTxCDa0sJ4nhtDb0kCgxUpiEXpDJSn0pkdTXt6OE0xj6gM9qI66A7lj66TfPkED+z2cmbrFlws9Diiq8oe9Z/Yr72ag3rrOKy3nqP6Gzmqp8ZRPXWO6Wtx3NyYI2amWJmbY3/oME62drifOktGcjrN9Y9pqK6nsV664Ud1ZRWi8oo/F2ZqshRmUsLUMIfEfcgkGep/HV7lHZ4XY5oYaiVj+p8VQK/zpJiR0UG5hkfFDI9KGBwS8+LX3xiSSBsMkqFBRsT9DPc9Jy8+gqJwP2qiA6mK9qM+IZC2vBja8qNozgzhaXYkjcmBVETcpzjwLqXB3uT73yHikivXjuzAyVyXowYa7NFazw711ezWXMNBXVUO66lySHcDh/VUOaClyjFDbQ4b6nPAyJgDptuw3nsEVzs3Tp84h6vjKW5euUVTrRRmdWUNLY+bqa+tQ1RRRlXlGNAxuOXlIsrLRZSVVVBSUjYpb8phKqzge716T7YE8/Xd1jExMa8b7YogZTCHJeL/fTCHpUBHRqUwh18oaFSMZGSYl69+RSIZGRuqjP2/xIM0VBSTFx5IYfB9cvw8yQ+6Q22iP4/TQ6mOf0RxmBcp3peJu3WemBseRN/0IOiCK1et93LcRIvd6mswVf2Z7VpqWBlqctREF2sjLY7ob+KA9nr2qq/l8BYNdqirskdPlz2GJhzeboXTUWfsjrri6nCOS+7XcHU8RUx4HM8et9Ly+AnVlVU8bmyirrZ6Cpjl/yTMZNJSE0lJjlf4GazXMCMiIv4dYL5gdFh2fcmYI8VyZw6PvGBk9BeGJS+RDL1gRDIq/QIMiRE/b6c8OYqCkPske18l7o4HSd4XyPS7TrLPRUIvu3L3xDFu2x/hus0hrhw9iPu+XdibGXF4iwb7dTaxd4s6h8x0OWounUXZo63GXi019miqslN9A9s3bWCXtgYWmzdjvX0vzoftsdlvywnbMxw/4sIJu1Occj7N2ZPnqC6voaaqVr5rZ21N1WuYVSIqReVj+9FLJ6xLSiZXtBNhTrXIS/G2P9kUmBymDKQiTHkf9l8K8wWjw68YHX4l/xvDoxIFjSAZfolk+CWjI78yLJG+d3hohMHePn4VD/C4IJ2SqEekPbhG7O1zBF1wxs/dHp+TNly13ov7vh247dqG6zZLnC0ssDczxdbYgOMmBthZGGO7zYhjWw04aKzNLh01tm5ej6X6Oiw3rcd80wZMVTdgrq6O/V4rHK2O4XjQDlfrUxzdfRzHY64cO2DP1fM3OenkRkRwFE0NLXJ31tfVUFVZId1HdwymbFPksrKSPx+mIsiJMIeHJP9ymCPDv4zpNdARWaE18oKR4VcMS17xYvivDItf8mLoJSODwwz19vMfw0N0VhVRERdI+qMbxN+9QOB5JzydDnPlyG5O77Tk3N7duO/ew9k9+zi3zwr3fVac3rMb1x1bcd5hwQF9DfZuUWevviZ79TWx3LwB3VUr0FyxHK2VKzHZpIHtbiuO7zvCKRsXnI84Y73HFlebM1hb2WN90AEXezfOuLrjcfoCTQ0t1FbXyavZ1zDLqRSVUiEqoUJUQln52M9+KPxYT1FhvvxnsuQwp5iklk1OJ8TFExMVTXRkFJHh/84wx5oJL0Z/lbpS/AuSwRdI+ocZHpDwSjLCb+IBhp/U0pQZRYbfTaJvnsXP3ZHbdge4cGAnp3da4mpuhqOJKQ7GZjiaWeBsYYGjhSm2xvocNtDimKkeu/U2Y6G+ji1rV7B6yVd898nHrPh6CVprVTm0wwrrPUdxsz/N8QN22O6z45TtaWz3OmCzz44DO49yaO8xnI+f5LTLWSJCY2huekrr0zb5nvQ11ZXUVFeMg1leUUxJacGfAjMqIvLfBearKWBKxp1/+eI3hgZGGRa/ZKhPwvCAhL++eMVA2xNaSzJpyYqhJOIBiV4ehHg44WV/kIv7t+G+y4Lzu3dydsd2TlluxXWrBae2W3JyhynOY0slDxhpYbxhJau/+pyvPpjLX957jy8XfMLGlapsM9nOsf22nLB1w/6IKw5HT+JwyAXbvQ4c32/PPnMrdltYYX3QASfbU1w4c4XTJ8+RnZlHlaiWpobHb4FZRGlZ4ZthvmGcmZKUSlJCMglxicTHxklhytbN/nvAnAjy9bWHhoalMAdHeDn6K8MDEoYHxfz1xQtaqsqJvXuVmoQgnqRHUBbmTfKdczw6cZTLey1x32bM2a0mnN5qxumtZrhtM8NtmxFO5roc2bKB3ZtXsmnpIr5f+CHzlZSYJwh88eFC1H7ewHaz3Rw95MBhK0dsjrjian8BF7tz2B8+ybE9duwzO8huk73sMj/A/p3HcLRxw8HaFTubExw5aMP9e4+orKihunLsBwaqK6U5U8GZfwSmbGFXcmLKlDAjwkP/GMzR0dFxMIff0u77Q0BlEEfF4zUi4eXoC/p6+nkpecWLoZeIewb4x29/41l9A1W5WURc96AxIYT2jCgaYh8hCvEi+YYbsedPcPvgDlyNtTlpooO15nqOb9mEzRZVtq//BrPVX6D/8xcsW/g+3yxYwGxB4PvPFqO1XpMDu4+x3eIAVvvscDh+HntbD+yOueNk7YGNlQt7zA6y03Av2wx2s8vsIIf2HsfmkDPHj7hw9JADK1eosnPbfi6dv0ZJYQV1NY2Ul1ZIfy2ivpbi4kL5z2SVlb4ugBSLINnMieLSEWmITZbDlOXLfwrmRGf+OTAVQQ4qSApzaFDMf/3jvxkVv+CvL//GryOv+G30JU9q64jy9SHu1iVqIh8xWJjC0+RgqkI8KXl0jVLfq8S42+NtvQcbzbU46G/koPpKtq/5jsO6a7BY+yVq38xn/TeLWaAyC6016uwy3cn+7Ycx1t/J4QMnOOF4mRNO17A56o699Xmsrdw4uNOB/RbH2Kq3i92mBzi82449W4/gYncO6wPO/Lx8I2ZGu3GyP83VS56cOXWB61duExkeg6i8kvJyEcXFxdTX1yMSieQAiwoK5UAL8wvk85rvhKmwrekkmLJ2nnypyNhU1L8OpuStMH95+Yq2Z+2Mil8w2CPmv/76Xwz3DNJYXkVFRgYJd66Q632NwfxkujIjaI55QG2oJ+UPrxJ/wR5vm1046athteEn9qmtZP/mNezYuALDVUswWvcjZuo6hD0II9gnDL97oZx3u4HHaU/sbS9gZ3MeO+sL2NtcZO8ORw7vceHgTgd2mBzk2G5Hjuy0x8bKhbMu17A+4IKl0X70dbbj7nadC+638fUOI+BhFFcveeLm6sGt615ERsRRWFBKTU0deXkFlBaXUVJUSlFBMUUFxRTmF1GQV0hudh45WblymOmpafLiJynhdYiNiQgnKiyUyNCQqWFKhgb/bWBKxMP8+upv/O3lP/jryH/yHyN/o6Opna7mDnKjYkjzvkOm5yW6MmLoyY6iJzOcurA75N09S9ipw1zaZcD+9StwMtLF2dyEE9sssN9qgY2lGckBQQx3SOh5IqalpouUmEJiQjJ5cDcaV8frXD7/EBeHaxyxcsPe+gJH9p7kyF5XnK09sD1wijNOVzjnegtXu0s4HjvHkb0nOON6k/teEQT4xhMWlExIQDxxUZk89Anj5jVvHvgEExwURUJ8KhXlNZSViCgtLqO4sEwOMi8nn5ysXLIzc8blzEkwoyOJDg8jKiyUiJDgyR0g+TSYbL2sRDZRPDw1hD81zI7PlyMjLxiV/MKw+Bf6no/w//3f8MvAf9D/bJCuxk5EaTkk/v+1vVWUXHeWp6vnWbNWrzUz1bWqa4qrbVeZyixbtmxJlmSLmRlSksUWWpJBzFZamMzMzIzBTCeYIzKSMwWWXK5vHiIznLJd3X3vnfuwV2RkZMRDfrHpd/5n7/NnKL12Fn1xGprCeCyVaXSnXqPm5peknNzF2Y1LObp0IXsWLOLaweMkXoimODaLroo2cuMLaKqUYNaEUItddDToyE2t5eaVNG5cSOWzQ9c5uu8Cnx+5zv4dX3Js/0WO7jvP/h1f8OWxrzl56BJfHL3O0X3nOX4g/Frs7TyuX0ri5vV0ivNaKMiuJyW+mG+uJxF7J4PC/FqyMkqJuZtKWmouJYUVLJFfvgAAIABJREFUlJVUUlkWBlpVUUt5aRUlRaUUFRSHJ5KMjZiZKBikpSaHh/aPrXiMv3f7p0L7z8EMA/3/E+YEoBM/1+7BbHTjsPQQco3Q2aDEILYx4BpF3qTm1pdXiP70AMknDmKqyEJVGIepPAVF7l1aEy5TcOkEl6M2cSFqB/nRsUjK2mjObSHxaiZfHbjO5we+5sieq3x+9A71lWpqyhSU53Vz/Vwy0RfTSI0p59yp25z+7BuiL6Vw5UwcF7+8y/XzCZw7dYuvLyRy42IS188nsC/qc5LuFpKaUM5XJ29SnNdKcV4rzXVqoq+mcic6i9KCFsqKW8jPrSY3u5L83Coy0/LJyy6ipLAiDLS8joqyakqLKyguLHkK5g+39U1YfPPPYIaBPg3TarVHYD4N9P8WzIkF1oTPG+s/g94RLMYgSXfyOLjjS6pyWtF32wkKQ6jqJeRcucKX65ehLc1EXZKMpjgBRVEsTYnXqI+Ppj0jFXNjGy3ZdcSdTebqiQQun0jnzJFUDu28xaI5+5g7cwdb1n9OZlIzqTHV5Kc1k51Yw/WzSURfSCbpdgGp94rJSaoiLa6MmOgcEu4Vce9mLvduZJN4p5DDe85RnN1MWUEXF76KoyCrheZaLTVlMqKvZJCaUE51mYjSonZqq8Q01SuoqmgjP6ec/JxSCnLLyM8pJj+nmIK8YooKSiktLvsJzIz05AjMpMSn1yOPwTT8U++ceC/m//0zQBP7zIlfkLEq2u7HqHWjVXg5e+IO21YfI/lmCUMekDYacau9uEQKDi5bhLQwE01FLtL8BBRFyTSm3ERXXUp9WibXjp7l+mc3OX/4Lid23+bE3nh2r4/mwLbbrF76GWtXHmfWtM387fm5nD0VT2pMJRnxNWQmVJOZWElxdjONlXLqy6WU5bWRm1FPWkIVaQlV5Kc1sn3dMTITqpG120m8V8rNa1lkpzYi7XTRWK2lrKCLqlIRuRn1ZKZVU1cto7ZKTFF+AzVVHZSVNJKbVUpKYg6JcemkJmWTl11EaXEFBXmFkZz5w0qNcZixT8MUTFrMZg0Wsx6rxYDN+kP+tFqEpytbqw271RGxH060P93oP+1x/4lZPThs7vCBarsZu92A3TbWIlncWE09dDYLnD4Rz/a1XxG17jQ+yz8wygdxavsxdRkQl9VRcvceovxsZEVZiPLSaM1MpSY9jasnzrF7wwF2bTjF7s3nWL3gOBuXfMHhrdHsW3+R5QsOMOXNZfzlz9P542+m8Mffvs3hfVdoqtFx75tCygq66Gox01Sjoa5CQWO1moKcVnIzW6gqk1OQ1cbeHWdprTfS1mAiI6mOL47fRtxuQ9blpLlWS056HQn3ishIrqSlXk1TrZKa8m6K8ptISSwiJ7uakqIGsjPLyUwvITE+h8z0IkpLaigsKCM3p5DC/BKyMrLJycolMz2Du7fvkJaaTGJszA/VrCCoEQQ1FosWq1X3FNCJYffnYIb70P9vMO0WNw6bG5fTjtNhxuEwjgENw7QYQlQUSTh3KpVj+2OYMWUbrz2/hIpCJRbNICapA32nhqrUHLoLS9BUVNCVk4W0rJLbpy+S8E0q927mcuTTb1iy4BAz34ti5ZwjrJ97hHXzDjHl1cW89vIc/vS7d3h38lKWLNjFO28u5t6tIgpzO8jJaKa53kBnq5XKUhnV5QrqqzUU53dRnN9FzDclnDx8C3m3h8ZqLRdPJ5KV0oBS7KGrxUxeZgPZabWkxJfS3WZC0mmhrlJKWWErZcVtlJe0k5dbT2pKCTnZ1ZSXtJKWUkR6ahEZaYVkZxWRlJhOVnoeOVn5ZGfmkJMVVoMS4xNIjo8jKS42XM2ajBoEkxazoBvzzv+4uv3JrXn2f3YU8z8D6YjAdNo9uJx2XE4rDruA3SZgtzqwmX24rCOU5Us4cyKZTatO86dfT+c3v3iHf/ufr3PqUDR1pV2UpFdgFmsJaATacgvpyC9C29RJbmwGKffyiLldTGpKG5npEs5/kcPnnyawe915Zr+9nrf+tpB//8O7rFt1iHWrDnHq+C2qyuSIO50cP3yDrLRG6qrUNNbqKMztoLZSRXW5gqK8TsyGYXZu+YL0xFpUEj8ZSXVcPJ1IZbEUp/k+FUUi0pMqyUiuQtQu0NGsR9JpoalWSVlhO2XFHeRk1lBW2k58TD6pScXc/iaNhLgcYu6mE3M3ldiYFOJik8nNKiQrI5e0lHTiYxPIzswhIS5+TP25S2zMbSaZjFrCQHWYBT0W8z/Pnz8H9J+feP+vwXTY3E+HWZsQ8UqHpQe37T7FOWKunMllzvTd/PJf3uT3v5rCM7/7gPTEamKisynNqefssfM0FtYgq2mlICYVu8yES+dD0PXicYJe/5iiIh03rpSzL+oGK+Yc4OOpm1g6bzfXLqVz7qt4Lp9Pob5ag0HTT22litg7JajlQQpy2inIaae+WkNDjZb2ZjOdrVbqqzXMnbkZvbKX5lo9sbeKuX4xHaXYh1LsoSinjcyUaprr1CjEDrpajYg7zJQVttNQLSc3o46i/BYK8hspK27j+pVE7t3O5trlOOJisoi9l8HX1+5x9cpNEmLTSIxLpaiglOzMHFKT04iPjRvbfXKLmHu3mGQy6gkD1SOYDEy8XeHH9uPjmD8AtmOz2CfkUud/8VY+Z/jCtM0dmY9gNVuwWx04bUE8jiFC3n+QFt/IxpVf8NEHO/jrH2fzlz/OYNn8PTiEUcyGfoy6Hoqya9m0fDvnj11A1qTEKLHiEYaxCg9RKoepqrHz5ekcdu+KZs2yE3x5JIaUe1W0NZiIvpZJebGIjhYBg6YXh+U+F88moJR60SgCSLoclBR0UpDTSkWJmO52K6IOG9HXMjmy/yoGVR+iNjsnj3xDcW47Zt0AbQ0GctMbqSzppq1Rh0buRS5yUFXaTWuDhsSYIipLuqirlpGbVU9SfAlZ6VXE3s0lM62cr764RvTX8Xz+2UX27T7K11dvc+dmLAmxKaQmZ5CcmEZGWiaJCTHE3LvJnds3mGQyhGfxjNtEoD8H9adA7U/ZxHz6n9s4eGc4rFrs2CxOnDYvXucgftcjbIYH3L5ezFfHk3n39bW89+Yq3nx5ASeP3KC/B9zuJ7S2GTHpQzRWSuiokSFvNeLQD6CWBqivM3P3bh0XL5cQtfNrtm+9xNkvU2iuMdLZbKGjyURHi4DZMIjX+ZiA5+801KjJTK3DYbmPQuKJWHe7lYSYUgpyWmlp0LN5/VHKCkRYDSPkpDVx6UwSVSUSHMIozbVa0hOrqauUYdT00N0mUFrQTnFeC+VFHRTntVBTLqY4v420pErSk6vITKsmO6OW/Jx6Thy7xIF9p8jLquTy+VvcuZnInZvxfPX5BaKv3yYxLpXE+PBg4cSEe2HPFIzmnx1yaDYJmE0/9c6fhOAxAD8A/a8OqBj7+4go4cRh9+By+vG4+vB7HhL0fk9liYpP90Qzf/Ze3nl9Fa++OJ8LZxJRy70E/d/h9X+Py/MEtdKH3TyMTd9PTYmItgYTeZmd3L1TzbVrZez8JJpVa7/g3Nl0utucWAz9KCUuFCI3g72gV4dwWh9gNgxyOzoXudiNTtWDRhHAYhzCpOvHoOmlpUFPZamEnIxGoracRKcIYVT3E3+nmIun41GI3Eg67LQ3GslJa0DSaUUhdiLtsvH58RsRIaG6TERthYT05CqqyyXkZNSTm1VPRmoVpUWtXLlwj6gtBzl57AJHP/2KNSu3sG3zJ+yJOsDpU2e5cv4a585c5PbNW8TG3SEuLiYMMwxU+FmgP/XOiSKD8P8S5g+ebLHYsFldOB1ePO4gXnc/fu8IQd8TenyQHFfH2uWfMW/WJyyeu5fcjDZCfgj6nuB1P8IfBIfrW8zmEYLe7ynKaaM0v5v42+VcOZfFpYu5rFx+go0bT1NTbUQhDWITRjBq/Bg1fvyub9GrQ9jNo/hcT+hut5KWVI2gH8BiHEIt96NT9SDoB1DJfDTVaRF32jEbBulqs2DSDKCRBUmJq+Dq+WQ0Mj8GVYi8jCZa6/VoFT6kXTYKc5r57PBVGmuUiNrNVJZ0UVrQTkFOK6WFXWSm1nHz60wqS0XE3SsgKbaQqC2HmDNrObF3Mti94wjbt+xl05ooZk+by/tvz2D5ohWc/vIM0dHRxMXFMUkwWhkH+gPUH8CaBeNTYXdigRSG+TScCLAJtzlYxwZdjIdWqzlsdqsLu82Nz9tDwN9HX+8oTnsvPvcoIwPQ3W5n367LrFj0Kft2XqGj2UFvAHp8f8dpG2JwALy+J7hcj/G4HmM3j5IaX83ls8nc+bqQi2fS2BN1iVs3StAoB9Cq+rEJQ9iFfkxqDy7bAFZjP2ZDP17nIyzGAdKTq+hoMWIxDmDUhtCrgwj6PgyaHuRiJ5IuG0qpG50qEH5N249S7CH6SgZfX0pDr+xBIXLTUKWiu9WCSuqmq9XEiSPX+OzwVTpbjLQ2aCktaKe2QkpVmZTM1Dqy0uq5cTWN+LuFpCaUkZdZy+4dx5n8+gzu3kxl19aDHNx9jF1b9zN72lzmzVrE/I8WsnTxCr764ixxMYlMMhkshE34kY156NjAwh+g/kcwnwb5Y5jhnOoKe7I5LBgE/H143EEsZjeh4ChDA39noPcfWE2DJMWVczs6n4LsTnTKfkJ+6A38A5/7EX7PQwLeR4SC3+OwjRLwfU9ZUTeZqQ3cuJzJvehibl4toCxfhlEzhMf6HUZ1L2Z9Lz7XCE6hB4clhM00gNU0iNM6ikzkIDezAaM2FAGpUwUw6XoxakMopW6k3fanYGpkfhQiN7G3Com5WYBe2YOkw05LnQ6NzI9K6qauUsb2Tce4djGJtkYdZYUdNFQrqC4Tk5vZQmWpjFs3crj5dTb3buZy+0YmDdVyVi/byd9eeI+Txy7w6Z4TrFqyiahNe9i4ejtzPlzAh1M/4oP3ZrF+zWaOHjrFJKPexLhNhBkZDjw+PPifVbsT5wRFII5f6A4XTBazCYtgjsC0W9w4rD7cjiBuVw+h4Ch+7yA9gfv4PfcJeB8x1Ad28zBB7/f4XE/o7wGf61t6g98T8D5isA+Cvm9xO+4z0At+92Pu3Sog9k4JjbU6WuuNdDSZsRlH8TufYFT04LWO4rUNYtZ60Cms+FxDWI392M3DOK2jVJaKqK2U4bY/wKDpwaDpQacKIOj7EPR9aBQ+5GInKpknAtOiH0TUZuXG5XTufZOP3TSCUd1LZ7OAtNOBtMvGvZu5zP9oIwn3imht0FJZ0k1LvYaqUhHFuZ0UZLWRElfB+S9jOfP5ba5dTKQ4r4VVS3fw6vPvceLQWY4e+IJlC9axaU0Un+45zuK5y8Mw3/mQ99+ewYdT5zDJoDMybhOBToRp1Bt+Uu3+NPyafkZwCEO3CGYsghW7NeyNTpsftyOEx9WH29lPf++3BP2jBP33Cfoe4vc8ZKAX+kMwMgh+z7cEfU8IBf5OKPAEt2OEoO9beoPf4XU9xG4ZorVRR+ydIs59FU9TnT5cyVYqseuH8FhGcZoG8dlGcJhCOIUenEIPHscQZmMfDssINmGI3MwGVDIPVtMgRm0o4pFmQz+Cvg+t0o9C4kIpdaNV+jFoetArw3LjnRu5JMWUYdL0oRC56WgyoRC5aW3QcuTARaa/t4yM5Cpa6jV0tZqoLhNTWRy2wux2Pj/2DTcup/PJ9lPkZdYTcyuXRXM38varH3L5zE2iNu1j89pdrFy8nk+2HWDDqi0smbeCOR8uYtqU2cyeNp9Jeq0BvdYwAejTA/H/w4H6Rn14UolZj2DWRyZVWqzjZhwbSypgNlvHCp0ALkcIj2sAn2eIoP8+vaFv8XlH8Pse0Bv6O37fI1zOERz2IRz2AQL+h/SGntDX+x0u5xAB/7cE/N/idT2kN/g9gyFIT64iPbkGUaeTxjo9rY0GtMogPd4naBVugs4HuC39GDV+7EI/btswdssQdssQLvso3R0C5SWd2C1DWEzh3tWgDWIVBrAKA5j0ITRKLwqpE6XMhVblw6ANolX4aKnXcPebHFITyjGogyjETrrbBCSdVopy2ti/6yzTpiwnL6OJ5lotXS1mKopEVJdKKcnrCF9Via/k2MGr7P/kNA3Vci58cYcVC7Yyf9Yqzpy8yqI5q1i3YhvLFqxh5eK1bF69jU2rtjJn+nxmTJnFRx/MZZJOo+dpoPr/8oYEo96ASdBFTDA/bWbLGGxBwGKx4bB7cTlCuJ39eN1D+L0j+Lz3CfU8pif4LT7vQ/y+R/h9jwj1fMfwEPQEH9LT8wCnsw+XcwCLOchA//eEgt/jctwn6HmMWd9HWlI1oi47tVVq2prNOGwPCHq/I+h7Qku9EruxB6dlEJupD4upH4txALNpIFz4mPopK+5A1GnGYR3GZR9Fp/ajVfkicA3aIGqFB4XUiUruRqf2Y9AGMaiDNFQr+OZaOinxZZj1fRg1PUi7bDTVqvjmaib7dp5h6uQlVBSJaK7VUlehoLlWS225nOzUegqzW7lzI5dP957j0L7zVJZ0cfVsDAs/WsOBXSfZG3WUhR+vZP7spaxfuZkl81awZsl6tq6NYuXCNSz+eBnzPlwYHrj/H21N+AHejwukcJFkNGkxmjQRMwlaTIJ67FE7NjBKwGpx4nT48Lj68LgG8LpG8Hvu4/c9wut5EIHYE3xCX+/3eD2j2KwhHI4enM4QPt8godB9PO4hPO4RfJ5v8Xke43M+wmm+T1uTEaUsQFpaAwbDEC7XYwb6QCF1olV58DpGsRjCIbMnAB7P9xgMQ7idD5F0W6mplKDXBLBbhrAKA+g1AXRqf8QrtSofKrkbtcKDVuWLwByHlppQTn5WI1qFD7nIQXebQH2VnNMn77BuxQHee2sxDVUqWuv11FUoaKrRkJ1aT32lkrjbRVy/lMzieVu5fSOLtkYtpw5f5oO35/LZp+fYsHIH82cvZ86Hi4jasItVi9ayavFqtqzdyuI5S1j08WIWzF7IJMM/gfnTNRgT8+lYGzM+cN+k/QnUsI3DtGC1uHA5Qnjdg3hdI/jcD/B7HuLzhm1iePX7HuHzhsG5XP04HD34/UM4nX0E/PcJ+B/S3wte5yNctod0tprRKHpoqNVRWakkEACLdRiHbRS5xIHXdR+70I/DOoyg78NkGMBgGMLj+R6bZZjaKilKmQuDNojDOoxS5kIw9GLShzAb+9BrAqgVnghIvSYQMbXMQ1OtiqTYEvIyGzBqetAqfHQ0G8jNqOf8l7HM+mANM95bSUudjvZGIx1NJopy2rhyLonk2HKuX0zlwldx7I76nMSYYppqlWxZs595M1eybf1eli1Yx/tvz2TBR0vYujaKdcs2smHFZraujWLzmi2sWryaj6fPYZJJo8Oo/amNg/25/SU/3qAwnj+NhqdBGo16DAYTVosLt7Mft3MAt2s4HE69j/F6HuB1hStYr2sEl30Yl30Yr+s+HucoTtsATtsAPvcoQd9DeoOP6Q1+N/baCAHPE/zu71DJfHS3WykvFuGwPcDn+Q6X4wF+92O0Sn8kbDptIzisw9iEIazmIVyOB1iFARrrlHS0GnDZR3FYh1ErPOg1AWzmQQR9H3p1ELXci0LiQiXzRNoWcacVpdhDZ7NAWUEXmcm1tNbrcQijtDcauf11Dgd3n2fKGwvZsOpT6iuVdLWYaa3XE30lg9VL95KV0kD8nVJ2bjxF1PrjpMaU09VkYO2SHaxdspUVC9YzY8osXnvpDTav28qWdVFsXL2VpfPXsnX9Ljav3sby+atY9NHSMMyfAzruqeOe+ePNCuHB+EaeUo6MEzzUOL4rTMDlDOL3joTh2EcJ+J7g83yL1dKP0zY01o48wGkbwGLqxWbux+0Yweu6j9M2RI8/DDHo+5aA9zE+9yN87keEAn/HqO1DKfXS0SJENFaf6wl+92NMul4EfR928zCCoReP8wEO6zAWUz9ux33cjvu0t+jpbDNi1PXgso9i0AbRqf1YTP0Ihl4Mmh60Sj8ahQ+13ItW6cek60Wr9NPZaqKhSkVzrZbGajU1ZTLaG42opT7qKhTcjc5jx+aTvPXKXHZv/5LOZoHWej256Y2sX3mQpfN3UFUiI+ZmEVHrT3B8/zVykuvISalhy+p9rF60mVlT5/Lu6+/z/jvT2LYxiqhNn7B57Q4Wz1/LhjU72bRqO8vnr2Lxx8vCYXai6X5kP94F9pO1GfqJvehPYZoFBy5HCL93JOx9jvu4nQ9w2EYwC714nKP4PffxOIexCiEEQw92ywA+94MxeI/o6/k7Ae8jXPZhPM4H+NyPcNpGsJj6UUg8qOV+5GI3Bk0vdvNwuB8N/ANJlw27eRizoR+nbQSv6yE28yBmYx9+z7dYhQFqKkXIxFbcjhEc1kFUcjcGbRC7ZSgCVqMMQ9Qq/ejVQYzaEHKxk/rqcCHTWq+noUpFeWE3jdVqVBIvteVyLp6O5/23l/LCMx8QfSUjAv6bq5l8NH0dB3efp7XeyJlTMaxbeoDUmErSYiu4di6eLav3sWj2Kt5+ZSpvvvQ2C+csZvumHXyybR9b1+9i6cL1bFr3CeuWbWbxx8uYP3MRk3RjS910P7PY7cfFUcT0EwFPqIDH8qfBqBnbXSLgcQexWwO4nQOEAmE91agPYdSHcDlHCHgfRECa9H5s5n4C3kf0Br+jx/+Yvp6/E/R9i9M2hMM6iN8TbkkM2iBSUVha0ygCGDS9WIxDBL3f4XU+wm1/QHe7Gbt5GIOm5ymvtAoDBLyPUUiddHcYUStc2C0DWIU+NEovek0As7EPo64Hrcr3FEydKoBOFaC73Ux5cRdtDQa6Wy00VKnIz2ymqkSCXtlDTZmM7Rs/442XP+a1F2dTnNtOY7WasoIu9u08w1uvzCXudhHlhWI2rTnKwZ3nKcluIyOhgiN7z7Fh+Sd88NZHvPXyu7zx4mTWLNvA9o272LvjEFvX72LFkk1Ebd3H2qWbWDh7CXNnLGDS+EJwtVKFWqmKbOv7sYf+GO54KNZpJhRLBh0Go2YMphGT0YrX04vL0YfHOUzA+wiHbQSdJoDJ2IPX8wC7pQ+7pQ+buRebOeypvcHvCAWe4Pc8xOu6j8s+jMM6iM/9gB7/d9jMgyhlLmRiO2q5NxICrabBsTz6GGm3HZXMg808iEkfwut6iNnY95MQq1G6MeoCWIU+zMYQOrUXvcaHSR/EpA/+AFPli/ysUXrpajdRXtxFcW47bQ0GOpsFaspkVJdKkXU5yctoYva0tUydvITJr84jP7OZzmaBtIQq5s7cyGsvzqa6VMq1C2msX3mIgvQWbl7OoDy/nc2r97F0znreeOG9Mc+cwsbV24natIf9u46wdf0uVi3bQtTWfaxfvoUlc5azYNZiJsnl8qc22/7c6sWnwu6YjefWcJ/6w45MnV6FXq/FaBQQTHbs1kC4n3Q/wGLqRacJYDb147APYbcNolY4sAohfO5RAt5whTsRosXUGwEZ9H2LwzqMTGynq92ERulFpwpg0PQg7bbjdT7CYQkXRk116rCobhnCZh7E7biPYOjFYR3G536EUddDW7MOpcyB3TKA2zEyBs+DURfAbAxh0Poj8H4MU9xloaZSQl5GE1UlEppqNLTW62msVtPdaiEtoYrJr87jndcX8N5biynJ66Akr4N73+Tz6guz2Lz2CKX5nRzYdYlrF9Joq9Vx9uQtMhMr2LRqL++/OZs3XnyXN196j6lvzmDLup3s2rqfA58cZfvG3axZsY2N63ZEwmwYpvKHbe8T1xRP3Kmp+1FeNWi0GNXaMZjaCEy9ToNWq0an02E0WDALLmyWcPHjsg+jUXpRKTzYrcO4nCMYDUH0Gg9O2wBB30MC3nB163aMRLzRKvThcY7icz/AYR1ErfDQ1qyjs80YCYeCoRed2k8o8HecthFM+hCiTjN2y1BEBLCZByNFkMs+Sle7CanIhlblwWUfxGUfRq/xoVV5EAw9CIYe9BofaoUn/KUZy50quRuV3E13h0B1hZiqEgkVRSLKCrqor1TSUqdDKfaQm97Iqy/M4vWXPmL9yoM012rJTK7lyP7L/OHXb3D9Yip3buRy9lQ85YVi4r4p4O7XWXx1/DobVu5i8ssf8Nrz7/Da8+8wf+Yydm45wO7th9gTdZhdWw+ydeNe1q7aysqF65g/cxFzps9nUmTL+4+XhivC9mOPHLfxCtgwAaZOq0ajUaHT6TAZrVjMbpz2Plz28D9SJXejVfuxW4exWQfQaX0R8cDnHo38Uz3OUTzOURzWQZy2IXzuBzhtQ+g1PmRiO+IuC0qZC6swgNM2glEXzolB3xMC3se0NeswaIPoNQGcthE8zgcYdT2YjX14XQ+xmPqpq5ahU/tx2Ydx2gYw6gJolG4MWj8mfRC9xodO7Y3A1GsCaJRe5BIHUpGNtmYd5cVdVJdKqatQRB6ba7WYNH2UFXTx4rPTePYPUzi87xIleR3UVyqZ8+EGfv9vrxN/p5i70QUUZHZQXihmz9YvyEqqZPe2o8ybuZyZ783jr398hddfmMKaxVvYt+MYu7cdZsemA+zdcYS9u46xfs12ls1byZzp88Ny3kTPfGorvDxsKkU4n2qVKnQqNXq15kcwn94hHV5xrMdktGE1+7CYeujxh/u9jhYjNssQBl0PVks/NmsfQd9DnLYBbOZe3I4hPM5RbOZ+rEJfpOd02YfRqb10tOro7hAw6UM4rMMRr1TJ3VhM4Yq1x/8dddWyiAAQ8D6ONP5O2whux32UMhfdHQIapRe7JdwOhb3QFQmzek0govioFZ6InCcT25FLHOG2pEYZ8cqmGg3VpVJa6/UoxR4qikS8+sIsnv/397l4Op74O8Vkp9bz4rPTeOm56STcLSEvo4XCrE6O7LvOmRM3uXU1haiN+5k/ezl/e+4N/v03LzD1zZlErd/H1nXhG36jNh7kyL4v2LX9ECuWbmDp3BUs+mhpuJqVKeTIFHLGc+dEmCqFMvKoUSifBqpZeBDSAAAL4UlEQVTSoFf/dCG4RqNBpzVhMjqwCH4EQ1g9EXfa6W634rTfx2Luwyz0EOp5jNsxhN3Sh1UI4bCG+067ZSDikR7nKGZjCJnYSneHEY3Si9M2gss+imDoRTD0otcE8LkfRaS4umoZNvMgLvtopHp1WIdxWIfRqny0NeuQdFvxuh5GQrlRF4gUPxNhKmUu1ApPJLR2thmRdFsRd1rpbjdTV6EgI6mGiiIRnc0CHU0mulrMNFSpePNvc3jhmQ+4ci6JtIQqrpxL4s+/ncy0KcvJSqmjMLudL4/f48i+66THl3P84FnWr9zOlDem8cpf3uS537/IvBnL2LXpEFvW7GfbuoPhO832nGLvrmOsWr6JxR8vY8mc5Sybt5JJMpkMmUyGXB4GOu6RE2FONM0EsFqlCo1aiVajCptag0ajQ6cVMOqdCMZwDhJ1WCIHogRjP27XKBZzCI97CLMxiMXUg1UIYTP3RkCG+8+HWIU+5BIb7S1aZGIrNvNgpM806now6YPYLQMRgaG1SU13hzHyfoM2iMUUlvKcthHMxr4IIKdtJNJ3jveUBm0Qo64nAlMmcqBTBVDJPHS1CXS2muhqE2hr0tNUp6azWaC5VktJXgcFWS201usRtVmpr1Qy472VvPjsNK6eTyY3vZG9O07zu1+9xrxZm0iJqyAlroqTh29x41I2xdnNbN9wgLXLt/LO61N54c8v89c/vszyeevZtekQm1btZ8WC7WxatZczJ69z8th5Fs1fxUcfzGXehwvDooFMIkUqlSKXypBLZShk8qdgKmTyp343burxv1HKUasUYVOqUKu1aDUm9Fo7OrUbjdKLqMOGUupHLfdj0IWwmPswGQMIJj8GrReLqSfSokyU88IFj4uudgNd7QYMWj9e18PINUyrMIDLPsxA7z8iX4C87DqsQl/kuWDoDV8lMfVjtwxF+s1xYCZ9KHwpa6xa1WsCkecquRu52IleHUQhcSHqsCDttiPqsNDaqKOmQk5BVguN1WrKC7tJiaugvlKJrMtJW4OBbRuO89Jz07l0JoH0xGqWL9zFb375Ch/PWE/srULi75Ry6XQKaQk1XPrqHmuXbWPOh4t482/v8Jtf/J7XX3ib9cu2s27pTlYt2sn65Xs5tv8CNy7FcfLYeebMXsL8mYtYOHsJS+YsZ5JcLEEmkaKQSCMwfw7eRJuYUxVyKUqFBKVCFoar0qDVmNCobChl4W91Z6uVzlYrLtu32CyjSMV2tBo3dlvvmFDQi9M2gMs+iNd1H5/7ATZzP1qVB6nIgqTbjE7txe0Ywe8Jtyd2yxA+9yOG+uHRfXA7hjDqfBTmNRLwPsJm7kcw9GA2hnBYB7FbhiJ9pmDoHfPqH46HTBQFtEo/KplnTIv1oZL5aGsy0tEiIOly0N1upaNFoKZCTuK9UlLjKyNyXkWRiPpKJa31ek4c/po//3Yyp0/e4c6NXN5/eyn/9r9eYu7MjaTGV5IcW8mVs2mkJ9ayde2nrF6yhbdemcLzz7zI73/1B+bPXMK6pduY/+Fqls/fzqHdZ7lxMYlr5++xZ+dRFo1psgtmLQ7nTLlYgmIM5jjQiVB/DPfpQkmGXCaJwFTI5CiVajRqAZXCiqTbjELiQSULIO5wYxPuo9OEkIrtGA1+zEIAqxDCaRvA4xzG4xyOyGoGrR+ZOPwZGqV7TP15GMmVViEs+fWHvifoe4jHOUxNZRftLdqIV+s1PgRDz5iAP4pVGMBi6sekD6FT+9Gp/ZgN/ZHjIRNBysVOZCIHWmUQcaeduiolHS0CbU1GqsqklBWJSYytIDu1nvTEagqzW8lOracgq4WygrAydPV8Mv/jvz/D/l1nuXg6nleen8mvf/EyKxfvJi2hilvXc0m4U0Hc7RI2rtzHsgXreO2lN3j2j8/x0rMv8/G0ecx6bxHL5mxhx8ZjnDp8jRsXk4i+HM8nUYdZvmQ9H30wl5nvfcS0tz9kkkIkQSmWPgVUOQZ0ItjxnDpeKIUrYBkKuRSVUhqBqVLq0GrMKOUWujuMiDpsmA3D6JT9SLpctLcKmAy9WC296LSuCMjwVZPBSGWpkjuRS2yoFS7MxlCk9xyHYTb2YTP3j4H34rIPkppUjEnvHyuoworOuOhgMw9GQq3F1I9W5UMpc2HS9aJTBdAowqaW+1FIPEi7nUi7nahkARprdZQXSyK3JGSlNZKeXMelc8lcOpPA1fPJfHboOlfOJZGVUkdaQhWt9XpuXsviF//yF1Ys+oQj+y/z7B+m8JtfvsK2DceJuVnA15cyKMru4ovjt1m3bDezPljAC8++xJ9++2de+eurvPHiZD6csoBPNh3n88M3uPhFLNGXUrhzPY3N63ezYO4KPnx3NjOmzGL6OzOZNBHieLiVScURk8skEZPJJCjkUuRy6RjYMES1SoZKGfZejUqPTmtBKbfQ1W5A1GFDqwyhloVobTTR1KAbE9l7sFtDuB1DeF1hEd5uGUCv8aGQOlFInagVLiym3kjvGW4jwtWpxTiAUdcTqUTdjhGSE4px2YexmfvRqb0RvdVu+eHYh0bpjUiA4x4ZDqkelFIvSqkXmciFtNuJXOxG0uWitFBETkYzLQ1GKkqkZKTUU5TXScztQtatOMDS+TtYvXQvSTFlJMeW8+meC+SmN3LkwEX++u/vMmPqcjavO8Sv//VFfv2Ll9m9/Uvu3MgnNb6aklwR29YeDcOcOp/nfv88z/zuGd586W2mvjmDzWv2cPzARc6euEP8zUKS7xVx/UIMH89YzKwP5vD+W9P5YPKMsGeKRCJEIhFicTdicTdSiQiZtBuZtBu57Iefx58rpeMmQSmVIBeLUMmkqGRy5FIFKoUWrUpAKbcg6jQhETmxWx7SVKentLArfFhKF8Dl6Mfl6IuICnZLGM54rlLLvZGm3u0IXz7TqcOymlEbihxMthgH8LoeUlbcQWeb8amTAoKhF7tlKNzC6Psil67GvVAp9WLQhVDI3ChkXjrbLUi7nYg6bMjFXjpaLBGQDTVqWhsNFGS1EHurkJNHbrBu5T7mzd7AwT1nSbhXRHZaeB7CqcPX+PLYDZbM2czrL0zj1b++z+KPN/Dbf32R3/7qbxzae5m4W2UUZHZw7+t8otYdYc3iKGZM/pg//+pZnvvtX3jjxXeZP2sFUZuPcPVCIsmx5aTEl3H1bAyb13zCnOkLmfHuh7z35lTef2ca701+n0ldom66RN2IRF2Ixd1IpF1IpF3Ixkwq6UQm7UIh7UIp647AVElFKCXdKCTiMbAylJKnYYq7BLo6rKgVPRTlddJcrxvTSwdwWnvxuQZxOfpxWPsxG8NHM8a9Q6cKV5rh6nMQszGIQmpFo/SOHUruRdAPYBNGcFpHyc1sQC52YrcMRSrUiflRrw6OXZsMolUG0av70CqDqJUBJCI7MombznYLki4HXW0WOlut1FQoyUxtoKxITHN9uHpNiavg6IErrF+1n/2fnCb2dh7lRR1cPBNLbkY9507d5sje89y8ksrH01bwweT5vPjMZD6evoxf/suf+dNv3+CzQzeIvVnKrWv5nD52kzWLdrJ09nrefWU6f/rXZ3n2f/+Vd1+ZzrrlOzj/1V2S4kpJSagk+lo6R/edZfGcNcx4+0OmvvU+b7/6Du+/M41p785gUmd3F12ibrq7O8NAJZ1IJkD8fwJTIZajlGvQqsIFkFRkobPdQluzmeT4KlQyHw5L+KKzTQjicw3idobVn3CedKOQeNAowgePrULY66xCH1qVC1GnAZXcjdU0iEnXj9kwiN08ik0YIjG2JPIendofKZIspv7wEY8xmGq5H6XUi0oWQCHxIJd6EHVZkYpddHfakHY76Wqz0FirIz+7jWuX0inK66SiREx+dgspcRXs3HKK5Yt2kBhTTFFuM9FXU/ns8FWunE9g5cId3LySxuE9Z5kzfSWzpi7luT+8xsfTl/E//tvveOYPkzl19Cbxt8v54thd9m//ipXzt7NwxmomvziVP//yOZ77zfPMmPwx+3eeIPZ2HvnZTSTElPLFiW/YuvYAH01bzPTJM5j61vu8P/kD5sycx6I5y/g/8q0ShI+Z0hAAAAAASUVORK5CYII="/>
          <p:cNvSpPr>
            <a:spLocks noChangeAspect="1" noChangeArrowheads="1"/>
          </p:cNvSpPr>
          <p:nvPr/>
        </p:nvSpPr>
        <p:spPr bwMode="auto">
          <a:xfrm>
            <a:off x="155575" y="-525463"/>
            <a:ext cx="1095375" cy="10953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3" name="Group 2"/>
          <p:cNvGrpSpPr/>
          <p:nvPr/>
        </p:nvGrpSpPr>
        <p:grpSpPr>
          <a:xfrm>
            <a:off x="7030650" y="1142796"/>
            <a:ext cx="865419" cy="3548474"/>
            <a:chOff x="7030650" y="1142796"/>
            <a:chExt cx="865419" cy="3548474"/>
          </a:xfrm>
        </p:grpSpPr>
        <p:pic>
          <p:nvPicPr>
            <p:cNvPr id="83" name="Picture 82" descr="andrew.bmp"/>
            <p:cNvPicPr>
              <a:picLocks noChangeAspect="1"/>
            </p:cNvPicPr>
            <p:nvPr/>
          </p:nvPicPr>
          <p:blipFill>
            <a:blip r:embed="rId6" cstate="print"/>
            <a:stretch>
              <a:fillRect/>
            </a:stretch>
          </p:blipFill>
          <p:spPr>
            <a:xfrm>
              <a:off x="7030650" y="3825851"/>
              <a:ext cx="865419" cy="865419"/>
            </a:xfrm>
            <a:prstGeom prst="rect">
              <a:avLst/>
            </a:prstGeom>
          </p:spPr>
        </p:pic>
        <p:pic>
          <p:nvPicPr>
            <p:cNvPr id="85" name="Picture 8" descr="Liu, Wenwei (W.)"/>
            <p:cNvPicPr>
              <a:picLocks noChangeAspect="1" noChangeArrowheads="1"/>
            </p:cNvPicPr>
            <p:nvPr/>
          </p:nvPicPr>
          <p:blipFill>
            <a:blip r:embed="rId7" cstate="print">
              <a:extLst>
                <a:ext uri="{28A0092B-C50C-407E-A947-70E740481C1C}">
                  <a14:useLocalDpi xmlns:a14="http://schemas.microsoft.com/office/drawing/2010/main" val="0"/>
                </a:ext>
              </a:extLst>
            </a:blip>
            <a:srcRect l="14954" t="14954" r="2805"/>
            <a:stretch>
              <a:fillRect/>
            </a:stretch>
          </p:blipFill>
          <p:spPr bwMode="auto">
            <a:xfrm>
              <a:off x="7030650" y="2747883"/>
              <a:ext cx="620842" cy="643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8" name="Picture 87"/>
            <p:cNvPicPr>
              <a:picLocks noChangeAspect="1"/>
            </p:cNvPicPr>
            <p:nvPr/>
          </p:nvPicPr>
          <p:blipFill>
            <a:blip r:embed="rId8"/>
            <a:stretch>
              <a:fillRect/>
            </a:stretch>
          </p:blipFill>
          <p:spPr>
            <a:xfrm>
              <a:off x="7033577" y="1142796"/>
              <a:ext cx="665381" cy="665381"/>
            </a:xfrm>
            <a:prstGeom prst="rect">
              <a:avLst/>
            </a:prstGeom>
          </p:spPr>
        </p:pic>
        <p:pic>
          <p:nvPicPr>
            <p:cNvPr id="5" name="Picture 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032113" y="1943876"/>
              <a:ext cx="668308" cy="668308"/>
            </a:xfrm>
            <a:prstGeom prst="rect">
              <a:avLst/>
            </a:prstGeom>
          </p:spPr>
        </p:pic>
      </p:grpSp>
    </p:spTree>
    <p:extLst>
      <p:ext uri="{BB962C8B-B14F-4D97-AF65-F5344CB8AC3E}">
        <p14:creationId xmlns:p14="http://schemas.microsoft.com/office/powerpoint/2010/main" val="1091771060"/>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895350" y="395287"/>
            <a:ext cx="7353300" cy="6067425"/>
          </a:xfrm>
          <a:prstGeom prst="rect">
            <a:avLst/>
          </a:prstGeom>
        </p:spPr>
      </p:pic>
      <p:sp>
        <p:nvSpPr>
          <p:cNvPr id="8" name="Rectangle 5"/>
          <p:cNvSpPr txBox="1">
            <a:spLocks noChangeArrowheads="1"/>
          </p:cNvSpPr>
          <p:nvPr/>
        </p:nvSpPr>
        <p:spPr bwMode="auto">
          <a:xfrm>
            <a:off x="187468" y="259931"/>
            <a:ext cx="8677275" cy="366712"/>
          </a:xfrm>
          <a:prstGeom prst="rect">
            <a:avLst/>
          </a:prstGeom>
          <a:noFill/>
          <a:ln w="9525">
            <a:noFill/>
            <a:miter lim="800000"/>
            <a:headEnd/>
            <a:tailEnd/>
          </a:ln>
        </p:spPr>
        <p:txBody>
          <a:bodyPr/>
          <a:lstStyle/>
          <a:p>
            <a:pPr algn="l" fontAlgn="base">
              <a:lnSpc>
                <a:spcPct val="90000"/>
              </a:lnSpc>
              <a:spcBef>
                <a:spcPct val="0"/>
              </a:spcBef>
              <a:spcAft>
                <a:spcPct val="0"/>
              </a:spcAft>
              <a:buFont typeface="Wingdings" pitchFamily="2" charset="2"/>
              <a:buNone/>
              <a:defRPr/>
            </a:pPr>
            <a:r>
              <a:rPr lang="en-US" sz="1600" b="0" kern="0" dirty="0">
                <a:latin typeface="Calibri" panose="020F0502020204030204" pitchFamily="34" charset="0"/>
              </a:rPr>
              <a:t>Spectrum Scale Software Support</a:t>
            </a:r>
          </a:p>
        </p:txBody>
      </p:sp>
      <p:sp>
        <p:nvSpPr>
          <p:cNvPr id="2" name="AutoShape 2" descr="data:image/png;base64,iVBORw0KGgoAAAANSUhEUgAAAHMAAABzCAYAAACrQz3mAAAgAElEQVR4nNS9Z1SU59r3fQG2WJJoTHaKSTSJMcbELijSpTd7ww5IFRQVsXdBQVF67733PvQiqBTpMAygJtn7vvd+7/td77Petd5vv/fDMONQ1GTf2c/az4f/umbmGi9c85v/cRzncZ7XOUJyUgITlZKcKNdU5ye+523vkykpMX5KpSTEkhwfI1dSXPQ4TfV6YmyUXHGxEcTFRhAbE05MdBjRUaFERYYQFRlCZEQwEeFBcoWHBU5SRIhU4cEBhAX5ExroR0jAI4L9HxLk50ug3325Ah754P/QWy4/33v4envh6+3Fg3uePLjnyf27d/Dxuo2P1228PW/h7XmLu7dv4HXrOp43r3HnxlXu3LjKrWuXuXn1kvx4/fIFrl06z9WLHly5cI7L5925eO4MlzzOcvHcGS64n+b8WTfOn3XD48wpzp0+ibubK2dPuXDm5AnOnDyBMBGKolJTksY9/qN627VlX4C0pHhSE+PkSkmIlSs5PuatsBNjo4iPiyQ+LnISVBnYN8GVwYwMDSIyNGgSUDnUAF+CA3wJ8n9AkP8DOVQZ2Ef37/Ho/j0e+tyVQ1UE6uN1m3t3bsqBKkK9ff0Kt69f4da1y9y4cpHrly/IocqAXj7vPg6oTDKgMqjubq4IU0FIS02WKz0tZZIy0lPfqKneryjFa6elJpORkihXenIC6clSwDK9CbJMiQnRJMRHyTURriJkGVgZ1PCwQKLCgokKCyUqLHgcVJnkYAMfjgMrd+tDqfx9faaEKgPr7XmLe3dujgOrCFXm0JtXL8nBKkK95HFWLkWnjoP5pg9dBiczI21KZWWmT6k3vV+mifCz0pLlykxNIjM1aRLgqeDKlJQYQ1KiFKpMinBlgBVd+9qpIUSHh40pZAxssNytkaFBcqhhwX6EBj2SQ5U79ZFUUwGd6FRZ2JWBvXv7xpQuVQy9imFXUTKoHmdOyV0q/LPQsrMy3qg3/ZupgGenp8j1LrCK7pVBTk6KkyspMVauxIQYEhNiSIiPJiE+mvi4KOJiI4mNiSAmOpyY6HCio8KIiQiXayLUqLDgyTlVAWhwgO8kmP6+Pvg9eB1+J7p0olMVgU6EqphLr1w4J5ciTEW3Cr8XkKJysjPlys3JGvd8Kr3tWrmZaeRkpMr1JriKgBUhp6YkkJqSQEpyPCnJk+EqAlWEKlfUa8VGRhATEUp0eIhcE3NqeIi/3KWhQY8I8vOVFkoKUBXBTgy9E506MexODL2KIffqRY9xTr3kcXacU4WJcN6l3JysccrLzR6niecnavI10+XKzkojOyuNrMzUccrMSJErIz1ZrvS0JPkxPS2JtNQ3w1V07Hi4McTFRhMXG01sTBQx0ZFER0UQFRlKVGQokREhRIQHExEeTHhYEGGhgYSFBhIa4i/VWKE0rgKeAFXm1Ic+d8eB9fG6LQcrgyoD+3sLJJkrL547g/A2UO8Cl5ebTX5eziRN9b43A8+Q611gp4Kq+LoMrCJURbgToUoVR0J8rBzqa6BhREeFyYHKJIMqH97IcmqQ/5RAZUe/B97joPp6e3H/7h358U2h1/PmtXFhVwZ1Yi695HEWYSoYBfm5k1RYkPc/1lTXnfglmOjgzIw08vNy5Dm2uKiA3JwsUlOSyM/LISMjjfT0VFJTk0lLSyE9PVX+PCUlifT0VBIS4oiLiyExMZ7k5MRxz1OTU4iOjCI2JoqE+Fj5MSkxnuioCKKjIuRwIyNCxkBKFRoSMLlQUoAa+OjBuBD8LpdOFXonVruKYXdi6BX+KLCiwvw/rN8LeCpnFxbkyb9gebnZ8ko7JztTWg1nZZCbm012dibp6alkZKSRlZVBQkIcAQF+XLjgwdmzpzlzxo0zZ9w4ccKJw4cPsm2bJWZmJuzeuYtdO3ZywtmRh773iQgPJSjQn4jwUFJTkuQhODoqTB5uZa6NCA+eNKSZ2HiY6NSpgE7VbHjb8EUx5I6DOdWHX1xUINdUr/2z+iPAFQHn5mSRn5dDaUkRJcWF8qKqqDBfDjEkJAg3t5MYGxuyYsVyvvjiMxYuXICKihKCIKCkJDBjxjRmzZrB9OkqKCsLqKgooSQIzJoxk+kq05g1YyZr16zC5YQTvg988HvkS1xsNOFhIURGhI11rWKJCA8mOMhPCnas+p04Rg0L8n9j6JUBVYQ61bhUMYe+CaqiQ4WJH3hJceFbVVpS9E/pTdf7PcAV4cpg5+ZkkZ6WwsWL5zEyMuCTTxYya9YM5s6dzXvvzURZWUAQBObNm8PMmdNRUpI+V5SSksB7M2ehJAgoCdLHykrSx4u//hK74zaccz/DQ9/7Y+6MIDwsiOioMOLjoqRDnIhQeQUsG8qEBwfIhzTjukljUN9UHClWvL+30aBYFAnvglVWWjxO5WUl4zTx/O+V7PrFxYXjVFRUME4lJUUUFORRUVFGXl4OycmJlJQU4ef3kNWrV/LRRx8xZ84c5s6dy8KFC/nggw9QVlZGEARmz549BUClSa8pavr06fLHKipKLFnyNZqam3FycuDRI1+ioyOJiAgjPCKY2JgIYiPDiIsKJzYyjJiIULlDI0IC5bn0TS6d2Gx4W1tQBnZij1fm0BtXLiK8DVxZaTEV5aVTSlRRhqii7I3n3ybFL0NpaTGlpcWUlBSNkwyu7Fx2diaFhfkkJsazbZsls2fPYt68OcyePZvZs2cza9YsVFRUJoFTUlJCWVkZFRUVpk2bJgetCG/GjBny11VUVCZdRxAEFi5cwM6d2/HyukNoaDDhEcFEx0idGRcVTny0FKzi2HTKpsMEl8qcOjH0vq0lqDgmVewaCROdVl5WMiU0mSpF5eM08fwfUUV5KeUKKisroUwBcGlpMfn5uXKXXr58ka++WjTmull8+OH7vP/++8yePVsOYNq0acycOXMStIlSVlZ+63umTZvGtGnTmD5dRZ53lZUFVq36GRcXZ/z9HxESIgUWExFKfHQE8dHSpoOsezRVPn1TgTRVB2ki0ImVrqzalYVd4W3gpoInU1VlBVWVFW88/zaN+xuickSicioqyqioKBsHtaysBJGonIKCPFxcnFm06HNmzZrBB/M/5IP5H7Jg4UfMnjsHQVkJQUlAUBJQUlFWAKIsh6CiooSyivSxsoogz6EzpqvIc6bsC6GkpDSly2V5eM6c99iyZQtXrlwiNCSI6PCQSe6MDg8ZB1YR6FR5dGJLULEwUgy5U83AyMKuIBKJqKysnFJVVVXvVHXlP6cqUSVVokqqK6soL5WCra+roaQ4n9oaEZWiUipFpYgqS/F96M3yFT8w9/05zP9oAYsWL0Fl5mzeX/AxCz79FOVZs6RAVZQRlMegTpNKWUWQgxaUBVSmCUyfKaA8XfradGWB6UpSyYofJQX3vs6xyihPU0EQlBGUBD6c/xFr1qzh3l1P+XxtZEQYcbHRxERHEhMd/oYuUiBhoQGEBPsRFPiIoMBHBAb4ERjgR4D/IwL8H+Hv95CHvvfxfeDDg/ve3Pe5h4/3Xbzvecl11+sOXp43uXP7OrdvXeXWzSsIfxRidXX1ONVU/TFNhFpTVY2ovAJRRRl1tdWUlxVRWyNCVFGCqKKEjMwUtm4z44P57yMoCbw3ZzaCoMy0We8xbfpMZsyYIXXOmGZOE5gzS4m5swTemy4wb4bAh7MFFswVeH+WwEwlgRmCwLQxzVDQdEFgprLADGUBFWUBZUFpDKwygqCMyrQZKClPkz+fNmM6P6/4iQf3vUlMiCMyIkw+Tytr5Ct2kaRApfOpYaEBhIb4ExIcSHBQAEGB/uOg+j3ynRKoDOq9u57c9bqD550b3Ll9jdu3rr6G+Xvg1dTUTFJt9R+XItz66irqqioRVZRRW1NFZWUF1dWV8rDr43OPb75ZzJw578mhfbTgQ5QEgRlKArMEgfnKAovfn83KLz9Ba8VSDNauwHDtCgzW/IC12RZsLbdgba7L/i2qmG34AZ0fv2TzskWo//AVK75cyFcL5zB/hvRaM4XxsFUEKVR5yFVSQVllutyhSoKAkaE+UZHhZKSnkpyUQFystO8bHRUmhzq5LSiDGkxoSNCUQKdyqKJL73rd4a7XLblDhYlOexu82tpaamtrqaurk6u+9veprqZ2alVV0lRXS22liJrqSqqrX3+xRCIRVlZWLFnytXRwP1OF99+bzhwV6Yc+WxD4aqYShsu/xc5El8uH9+B/9gQxV91JunWRLJ8bRJ0/Sfg5J0LO2BPkdpyAkzbcdzqMp+0+rhzZhduBbVgZa6H187es+HwBSz6azZcfzuLj2dOYN23MsWMhWF48qUxn+oxZqEyXFkhz57zHjetXyUhPlfd3ExNiiI+LIj4uitiYCDnQ16FXFnZDCAsNJiQ4kKBA/0lAHz18MA6oDKrMnffu3uau1y0879xAmAqWosaBq6+nvr6ehoYGuRrr366GuvopVV9bR2NtHfWVlbQ01NJQU01tTRU1NTVUVtVQW9dAYVEJW/QNmTZtGnNmzmCaIDB/lgqzBYHP56qg9eMSTm7Vx//EMZKvu5N15wKF3lcpuHeJ3Nse5Ht5kHXtFKkXnUlwtyPxnD0pF5xIPu9I1MmjPHTYz237/Zy1suCQ4UYsN67AaN0P6K5ayppvP+ebj+fx3phbpysrAJXn4LEqV0nA1MSImOhIEuJjSUtNJjEhjqTEeDlURYeOD7uhcpgyd8qAytypGHIVXSoFelvuTkERliKwqcDJATY2ytXU8Ps1EfTj+joaqkU8ra+leczldXUNVNY2UNvYTHR8Eku++Y7Zs2czTRCYoywwVxD4ep4Kbgcs8XI+RLrnOcofXac2xIuGsHs8jXpAa7Qvj0M9qfe/Qbn3OUq8zlB4w5XsKyfIvOBA4hlrIpz2E3B8N7ePWHBurwEOxps4pLOa/dqr2aW5ii2rv2HN4k9Y9P50PpwuBTpNSZpLxwFVCP3RURHyYig9LYW42GiSEmNJiI8eNzE+EWZ4WAihIUFyoIohVxGooktfh9s7cqDCu2BNVFNT0zg9bvxjUoTb3FDPk7oantbX0lJfT2N9A/UNTdQ0PKa67jE373gzd958ZkybzgxZWJ2txKVju4i5eZqS4Ds0xj6gKdaH5vgHPIl7QEusNy0x92gMvYHI14OSe6cp8jpFwS0Xcm+4kH3VibSLdiScPUq022Ee2e/mzhFz3Ldp4Wi4DluDdRzTX88ejZ8xXP0tq75ewOKPZvPBDGmOVhFeV8ZKKtLxqKz4OuHkLJ95ycpMH4MZPzbNNn61g2wWJjIiTA40LDR4XA6dmD8VgU6VQ4XfA+xtehe85qbHNDc9nvJcS2MDrY31PKmrpqW+nseNTTQ2NVP/+AkVNQ24nHLn408+Z+GHHzBLEFigJGBnqUduwC1KAm/QEHOfxwkPaEr0oT0jgO7sEJ4lP+RJ/D2aoz2pCbxEua87hXdPkn3dkYyr9mRetSflog0xpw4S7LiLRzbbuHvIlEs7tDhpooqL8QacTdU4oreWHRuXo/rtx6z6egFLFs7lw/eUmDZW9Cg6c+b0GSgJAh++/wEx0ZFkpKfKVyDKYE5cwvI67IbLgSpCnZhD3wRTsdIVpgqHv8dhb4M08X1vPNdQT1tLEw3VFTxpaqSuro6mxy3UNjbT0NLKOjV1Fi36immCtNJc+/WnxNzyoCbGl5YEX5pi79GeGUxbdgg9+ZH0FkbQnRvK80x/mhPuIQq8RPmj8xT5nCH/zimyb7uSdd2ZxIu2RJ06RIjTXgLtd+B9yJhbe3S5uF2TMxYbOWWxCUdjNQ5orcRSbTk6KxezcvFf+GTeNKbJGgzTXodYFSVllASB6SrTOG5jS15OrjxvyoYqUqBTOTRibGXDa6iKOVR2nCqHPrjvPS7kCu8CKIPW3PSYlsfNk/SkueWfUsvjZp4+buJJYx1Pm+pof/qE2tpaGpuaaWh+SlJaJt98u4zPP/1MPvxw2GFEcZgPdVHePIn1pj3pIV254XTmRzFQHI+4NJ7+wmj68sJpT/OnMdITkf9lyu57UOh1mrzbJ8m+4UrqJQdiTh8h7MR+wk7s56G1BZ77Dbm0TZOzZmqctlDnlIU6doZq7NVcidH679nw3ed8+dF7vKc8NlxRaDAoC0ryMamG+maSE5NIiI8lIz2V1JQkeR5VdOjrHBqpsFRFClTmTsU8OlW49X3gM67SFaaCpijZh/+05cmUevbk6VvV+vTZm88/baG5oZbWJ408e9pCU1MTzS1PqW9o4vQZdxYsWMj8eXOZrSSwdOFcwm6405AYRGPMfTqTHjGQGYK4MIH+wkQkpcmMlKYwWBBPX3YkHUmBPA73otb/OqIHlyj2cqfg9mlyb7iRfsmZuNPWhDsfIOD4bryPmHN7vzFXdunhvlWDs1s1OGWhznEDVay0VmO6/nvUf1jE0k8/kObOsfGnkoKmKUvbggsXfERURCSJ8QnkZGXLF4OPBxo3bu2RrGsUHRUxKeROHINOzp/e+D64x4P7dxHe5bY3AZLp98B84/uetvDs6WOetDTS/LiR1tantLa2UlpehpGREfM/fJ8PZ03n41nKGK37kexAL2pifHmWHMBQTigj+VG8rMhkpCyTVxU5vBJlMVyYTF9WFO2JgTSF3qU+8DbVvtcou3uBwltnybvuRualEySctiHMyQo/uz3cPWzJDSsTruwx4MIuPS7s0uPUVi1s9TewR/0nTNZ+h9aPX/Pz1wv5dI4Ks8YaCtPHqltFh86YNp0AP38y0zPISEsnPS1lHFAZVNm6I9kxNiZqnDtlUBXdOXHYIg23Upj3fbwQFMG9yXmK8BTV9qz1jefeJTnsZ0949uwJzc1NtLY+5enTFoqKCtDW0uCzjxfwl/ff4+v5s3DdZ0F+8F2qou7TmRnGi8IYfi1N4mV5NkOlmYyUZfOyPJuRojT6smJoTwykMeQuDYGeVD+6Tvm9ixTddpcDTfVwJNL1CP7OB7l9dAeX9ppwboc+Z7fpcGaHLi7mmhzSWc1OteWYrlvKltXfsHHZlyxZMIf3VQRmKUmr2xnKKigJ0pw5c/oMVJSUuXLpMgV5+aQmp0iBpqaNu11DEagizJjoyHEwZSH3bcOWRw995ECFdzlqIryJam9t+8NS/PdPnjTzvKuDZ21PedzSRHNzExXlxRzYu4vvvvwLn3/wHj99MZ97bscpi/SlOTGQ7uwIhguj+VtlOr/U5CMuy0FclsOoKJfh0iwG8pJoTw3jcdQDaoM9qfa7SbnPJYo8z8mVdeUkMWfs8HM5xm3b/Vw+uJ3z+8xw323M6R1bsDfayJ5Ny9mpthyz9d9jvHYpWj99w/IvFvDZ3NfdoWmC0jiYSoKAs6MTeTm5pKemyR0qux1jqrCbEB8r7xzJ3KlYEE2VQ4MC/cca8774+z3A79F9hLe57veA62hr/6fU3tpGW1sbT1uf0dH5nNb2ZzQ/eUxrWwu1NSKuXTzHqu+/5puP52GxeRVx3pdpSAmhLT2crqxwBnMiGS5Norc4jebMWJrSo2nNjaczP4mu/AQ6MiNpTgigJuwulcF3KPG9TK6Xu1wpV08QdtaWe46HuXJ0H+57LXDdZoCDqTZ2Jps5umUDezatYPuG5Zis/Q6jNd+ht/p71JcvYeWSz/jqow+YoyKFqSxI3amiJB1znj7lRnZmFtmZWWRlZJKZnjHuPhsZUMUcqrjcU7EgiooMnxLo67bfQwL8H+DvNwbz2bMxiK1SaIpH2YcuO3a0tdPePh5Ke9uzNx472trpaG+VH8edb22js7OTJ8+e0vK0mbaOVvr6eqirrSTA1xu1lcvY8N0iztvuRxQbSEduHG3p4bSnh9KVGUFraihpPteJvHGOiOvuJPtcJz/Yh/JIPyqjHlEWeo/aqAdUhd2j+OFVsjzdybxzjrTbZ4m56MRDl2O479uGjekWdm5cg96yr1D/+hN0v/8Cs9VLsVi7DEvVHzFZsxTjtcsw2fAjZptWYay2CrXvv+LzD+YwXen1rIogKKOiMh1PT0+yMjLJycqWw5TdVCUDquhOmRQLIxlQWVH0bpgPENra2mhtl4J61iYFqHhUPN/WIQXZ1tFOR0cHHR0dPO9o43nHszceO9pb5c87n7fS+bxd/np72zO6O6SQnz2Tfplanj6htfUpcZGh6G9axzat9aQ8vEVbdhwtqWF0ZcXyLDmMwkc3ibzoyj3nY5w/tAdHSyPOH9qD256tnN69levWViTcvIAoxJfKsAek3/Yg5oIrsRfdCD3jzIW9lhj98C0rFszjxwXvs/TDOSyaqczXs6ez7KO5rPjLh2xY8imbli7CfOPPGK35HnPV5VhuXIHlxh/Zq7OWNYs/YYayEoIwDWWVmQhKKkybPpM7nndJT08nKyuL7OxMsrIyXt+7k5ZKZmoKGSnJpCcnjRuHTnSnYridGHLHNxUeEuD/CKG1XQrrbWrraJer/XmHXB0dHXQ+bx+D9HZ1dbbJ1flcBvgZnW2ttD99Qnt7O1093XR0Pqe9vZXUpFg01qzAYvMaapMjeJIeRX9hMgMFyZQE3KE48C7JnpeIu30Zv3MnOX9wH07bzXG0MOXKsUO4bDPl0qHdhJ8/SXnQfeKuuHHr8G7u2hzglIUR+zatZ+0nH7Hsg3n8/PknbFy6hM3Ll7J5+VLWf/MVP33+CWsWf4bq0i/ZsmYZxuulIC3UlmOptoxd6ivYsmYpc2bIpsSk85zz3v+QyOgocvJyKSwuksOU3TCVnf4aaHpy0qSQO7EgmthQUGwqTKxuhba2MdeNqb29fZJkLuzo6OD58+fj1N31dnV1dkz5Wlen9IvQ39dDR3srbR3ttD7voKVVmjuzs1JZufQrtmtvoLssm66CZBoSAmlNi6Ah1p+SEG/qEsN4lpdMQ0YiRZEhpPnf5+5JJzxdHLh+XJoLo6+cJc3rCtGXT3FxnyWntxtzZrcF+zZvwGL9anZqbeaQmQmHzEzYpqWBzsqfWLX4C5Z9+hE/fLaAdd99icaKbzFRXcUuHTV2aq9nt/ZadmquZpfeRj6YPXNsNYJ0icr8+fOJjY0mJyeLrKwM+XHiHXBZaelkpqZNCrlvy5+K7pSNPxWrW2EixDdBe/78OZ2dnXJ1dXXR1dX1Tpg93Z3jNPF8b08X7e2t0iKo6zntPV109nXxuKkWtdU/cMRSn4bMWLpL0ugtSqYq/D5Rl124eng712z2cs12Pzccj+C8yxz7baY47bTggL4W9pZGXD62j4Q7lygO9uG+02FObduCxaql6C39Er1li9mvq8l1F0d8L1/kzhk3XA9aYWVmjIXWZrasX8XG5d+x8uvPWfvtIn78bAGbf1iC/tofMN/4M9s117JVS5XZgsAMZSVUBIEP5szmi88/pbiogIL8XEpKisjJkYbaibc7ZqdnkDVW5cq6RFMBnWrIInPnxA6RMNGBE6FNhNfV1UV3d7dcE2G9SxNhdnS00dHZTldfLx293XT299I90MPjplrU163A2WobzwpTuX/yGHdsd5N+7yJVUb48TgmnKT2asugAUh95EnrjAlfsDuN+zIrTB3Zz8ZgV6z6dx6VDO/ByOsjZXUbsXPc929b+wNEtmzm9fwcJ9z25f+EMJw/tR+unH1j15Wds+nEp2qtXoL36Z9YvXcyab75k/dLFzBEEFs2ZxprFn6G36gd26apjsP4nPpgmMFdZYP57M5ghCGw3N6Y4P4fCXOlNUbLbLeS3N45VuYpDlonDFcWmwpuGLIoFkcydwsQQOsl5CuC6u7vp6emRq7e3953w+nq76e3porena9I52Wu9vd109vbQ2vWcZ50dtHa20dhQzbF929ljsBnTtd/jvtuYvuIUOrNjqY8PoCUtkrT7V/E9a4/FhuXs0VrPyr98wI8fzUFn+RLM1/+IxpJPcDDVxtFEg9M7DDBZvog1H81C7/svuHPiOBdtDqH901JWfDqf+YLA13Nn8MNfPuSreTNYuehTNFcsY83XX6Cz8kfmCQJLPnwPte+/xnDDSvZs0UBjxbcs/WQ+iz+ax3effcRMQeD6hTMU52UhKimgtDBPfouF7KaonKzsKYcsU40/ZR2id4VbmTuFzo7nyNT1vJOu5510d3bR3dlFT1c3vd0949TX0ytXf2/fuOdTqb+3T/6+Ka/T201fbzfPuzp53iOF2jfQy5C4l6LMJHwvn0b964Uc1VpLjs8VqkJ9eJ4VQ97DW7hY6KD59UKCL55E97tFLBQEls1VYckMAYMfFrPsPQH/08fxdTmMjd46rDb+hOqn81j/6TwuHd3PkllKnD28E5MNP/LZdIEfFs5h87LF/PTpfJYtfJ/F82ay5qtPMdu4lqUL5rL5hyUYrF2Bhfo6dmhvZMvq5XyiIvCRssCX78/k+8/mY6GnQaCPJ/lZaZSX5FNUmEtBfjZ5eTnk5maTk5NDdvbrIYtsa4CJQGWhVgZV5s6pZlhkQAUZwKlAKsKcCtDv0WD/AAN9/ePAy84N9PUz2NvDQE83nZ2dDA6J6enrpaOjjb7udvqeNVGSEM6N41YcUFvBjh+/4sC6ZTx0PEh1mC8ptzxIvn2ePD9PvB2PckR3E1Ya6zmqtxGD777AaNkivO2sSPc8T034A24e3obOVwvYrfYzxiu+xd1qOzftD3LJdg/HTbVx3G6A0w5j9mpvYK+WGpZqqzBeswJrMwOM1yxnp7Yq2zTWsU9/MweNtbG2NGDtFx/xgSBgZayFkepKVJcvYbuhDvWiYvKz0igtzKOwIGdKmBlp0rvVMzPSJjl0YlN+YnUrAzoOpgyeIsA3QZwKZF/f29Xf309/f//U53r7EPf0MNDVRV9PLwMDA/T29iIe7Efc1UFVTjopvl4MVxZS4HODxIuuXNqqzzlzHSoeeVEVfJ/ywHsU+3uSfucyfiftuLhvKx67zblxcBe3j+4i+eppOjMiEQV5cuvAVo6qr8LRSAsnEz3O7Dbj6rGdeFiZSlt4phoc1VPDxkAdO2MtjupvwsnCALSG/bwAACAASURBVAcLfayNtDigo8Z+XTWOGGliY6GHjYUee7TWs+yD6Rw00GSnzibUV3zHqm8WUZSZQllhLiUFuRQW5FBQkEd+fi65ubnk5OSQlZVFZmamvCiSufNtIXdi7oyKDB837hTe5ERFkFM5bqCvn4G+qSFNhPnG8z29SPr6GOrtZXDMxT09PQz29iB+3k59Xhaxd67SV5TJUGE6fRmxPA71pfTeNToSI3gcGcDzlAjqQu+Td+8aEWecCT9zgigPV/Lu3aDMz4u2+BBeFqfREOrDw+N7cdLbyClTXc7tMsPr+EHu2u7hxmEzrlgZcWmvEWd36nNmuwFnthtwylIfZzMdnM10sDPWwtpQnWMG6tiYaGBrooWtiRbHTbUxX/M9e7TWY6r6M2sWf8rqb78kIz6K8qI8SgpypaF2DGZeXp4cZlZW1jiY78qfU7lTMXcKUxU1inqT0147ruet6u/vpb+/d+pzfT1I+vqQ9PUxOPYF6enqZqCnG0nXc56VF1MQ6kdnbgq/VRXSlxHLSG4ywzlJ/FqWy99EBfQkR9KbEkVzZADlvnco9rmNyM+buqCHNEcG8PeKPH4pTKU24DZB9lac0N2Ig85GzloYcufIHvydD+LrsJsH9rvwtd+Dt80ubuy3wGO7Pmcs9DimuUYq7Q0cN9iIvYkWdqYa2JlqYW+mjaOFHvs01mCxYQUWqitZ/skHrFr8BdlJsVQU54/BzKewsJCCggLy8nLIGbszXHG4oriHkuLYU3GGZWKbb2IxJEyENxXAtwPt/UOaCHOwuxtxz1gk6Oujp0eaQ1/09dDfVEdlYhS9RZn8o6Gcl8UZ/FqcSV9qNFX+9yjxuU6x50XqHt2h4NYFir2uUXrvFt2pMQxmJPBLUQb/T00RI1nx1PrdIvzEEU7pb8JWYz2uRjp4bDfG13YXQSesCD95mFDXwwQ6HMDr0FY8LHRx0lPliNrPHFRdwWH1ldjqq+FkqomDmSYO5lo4WergaKaLxZrvMfrpW6y2bGbFpwtQX/E9lQV5lBflU1oove9UBlMaarPH3eovy5uybXzeNPacqm+rOFQR3gXuXTAHBvp+tyaCHejvpb+7C3FfrzQq9PfR299HX18PI4O9DD9/Skt+OgMVeYyUZfObKJe/Vxfyvx6L+L/qyvhfj0W8KkhBnBbN0wg/nkb605kQgSQ7mRf56fytLId/lOfQnxJGzcMbhDke4pT+Jo5tWoO9zibsdNQIdDpIzu2zVD68TrH3FYq8LpJ+9QyBDke4sccCF4PN2Ouqclx3A3aGm+Qw7c00cbLUwWWrAfs01rDxy4Xs1dnIqq/+guPBPTSJyiktyJXeUFxcTFFR0RjQPPLycsjLzRzblON13pR1h2QT2hP3HnxXq+8PwXwNcECuwcH+P6RJgPt6EIsH6OnrpXdwgN7BAXr6upEM9jDc1UqHqIC+ilx685P5rSqfX8qz+e/GMv77cSX/79Nq/laaSWdcAL2JYTSH+tIaHUyNnxeS7ET+U5TD3yuy6E8Jo+rBNfyO7cZFV5XDqj9hvXk9+9f9yPVdJmRedaMu0AvRg1uU3rtG1o3zBDoc4fpuc86a6+NqrImj/mbsjdSxN9XAwVwLB0ttHLfq4WS5BQezLSyZIaD9wzeoLV1CangIDeVliIqLKS0uoaSkRA5UnjtzM8nLzZwUbhWLoYmbTE4VbsfBlLnhTeob6Jerf3CAAfEgg0NiucTiAcRDfb9bg+LecRoY6GNoWEx3fx/dkkF6R4bo7O9moL+L4Z42fulsprcil8HSTF5UZCMuSuVVZS6/1RXzH7VF/EdZBl3xgTQH+5B2wYWEs04Ue1/jt5Is/qumgF+LUmiPfUTBLXfuHbDkjIkm9rqqOOprcGzzWo5t+JFg+0MUeV6myPMqubcvEe9+Ep/D+7i83ZSThjo4G2pip7+Z4wbq2Jto4bx1C07btuBgqYu9mQ4HtFT5SkVA9evPMNu0gZaKUmrLSqgqL3sNs7SEwuIiCgvzyc/PJT8vSw5zqvypCPP3FEOREWG/D2b/oMyFg4jFYoaGhpBIJEgkEoaGBhmS9P+uo3io7zX8sePgQA8SiRRmn0RM/4thugZ66B/oZrivnV+6WniSk8hIdT7DZWlIStIZLc/iRUU2w8XpdCUE0RLqTYqHMwHH9+F1aDtdaVH8vbaIjuRQHkf4knvbgxDnw3hY6OJmpsUJYw1cLPRwMNRg88dzcTfVJeKUI4kebiR6uBHoaM21XZZ4WBpzwkALJ2NtjhtpYmOkgb2ZDs7bDHDaqs9xU22cLQ3RW/olqz9+ny0rlmG9zZzHZaXUlZdSXlxEWUmpHGZRSTGFhflSd06AqQg0MyNtEkzFZoIiTEWgQm9/D4pSrED7+3tfAxyUSiIekmt4SCJ9PDT4Tx1HxIOMDPYyMtjHkHiAwSExfeIh+sSDDA70MdLfyS9dLbTkJzJQmsYLUTovStIYzI1HnJdEb3oMzyIekH7BmSB7K1z1VQlxs6UlKYSkWx4c0V7LzaO78HE8wrVDO3E20Wbb6qVYrl6Kk6Uezlv1Uf38AzZ9Oh83c31CTjkS7Hyc+8cOcHGrMa7G2riY6WJvpo21qRbWplrYmutgZ6mPo6UBjub6OJptYd/mdexWX4f2D99w9YQD9UWF1JQWU1VeRkVZOWVlZXJnFhUVSIEW5pBfIN0UKy8nd1ybTz6hnZZOWkoqqckpJCcmkZyYRFJCIonxCcTHxhEbHUNkZKRc42D2DUyuPmUQZRoRDzEiHmJ0SMKoDOY/qRHxIC8H+3g52MeIeJChoSEGxSMMiiWIB/sZHeji74MdDNQVMlyVg7g4kdHiZAayo+lMDqM1xp+yuxcJsN6Fq846bu4zZVSUTWNiEK7bDPhcEPhGSWD76mUc19+MyYolfDdL4CsVgU1LPmar2gp+XDCL5e/PxHT5N5zfacGdg3u4stsCj61GOBtq4mimw3EzLY6aanLEXAsbCz3sLPVxsDDE0VwfZ0tDdqmtQuPbRWxa+hXZkaF0NNYjKsynuqJ8HMyikuLJMHPzfhfMlKTkSTDjYmKJioqaDFPRkbLiZHCwfxxIRRAymMP/A40OiXklHuDF0ADDEjESiQTx0CjioWHE4gFGBrsZed5MT3UePaWptGdEIC5MYCAnhrb4IB6H3Sfjkgs3tm/hynZ9nqdH8Gt1Pv/ZUk5zciRJdy4Sf92DwNOOnN5qwpZvvmD5HBW+nSWw5D2BFR/PZtM3n7P2swWsXTgXK7U1uFsa4WaiyzlLQ04Ya2BvqoGNiTrHTDU4ZqY55kw9HCz0cTDbgq2RNttVf2a7+lqst5rQXFZIXWkxVWXFVFeJqKiooLR8PMyiogJpVyg/m4K8/HEwFZvwspV9aSmpk2AmxMXLYcqAymEqgpRVnmLxwBvD658F86VkUApzSMKQZIQBiRTm0NAgo+I+fu1vp6smnwFRNn0FCQwVJdKfHc2z2ADKH14jzPEAnvtMKPe9wXBJKr/VFPDX+iJGyvN4WVlIf146dRGBVIb6E3f1PGd2W2C57kc2Lv4EnR+/xmj1D+gt/wa1zxdg8dO3nDDQws1MDzczHU4Ya3DcWB0bo00cNdmM9RhMBws9HM31sTffwjETbfZoq2G8/mcOmRtQmp5CaW4WTbVVVFVWUFFRQVlFOSVlpRSXlrzeHqdQuqdRQV4++bl55GbnvBGoIkwZ0IS4eOJj44iOjn4NU7FTIwMpFg9IQcpynAJEmUYkw3+KRofEjA5JXTke5hAjg70MtT+mNieB50Up9Jck018QR2dGOM/i/Sl9cIXsW2fIvXMWSUECkoIkXpRl8bI8G3FBBuKCDLrTEsi9fYPiBz7k37/HQ1dHPKx2YWO6hQP6GhivWY7xqh8wXvEtxj8uxlZbjbNbDXE02ISD0UbsDNWwNlLF2ngTtqabsbfQwcFSF0cLPezM9LDbYUK413UuOVlz0eU41cV51IpKqSwrlm68USmaBLN4bDOrosJ8CvML5O6UAZ00TZaaNmXeTIiLJyYmiujoSCIjwxGmCq0ykIow/xUgFSWRjEyGKe6nrb6SkuRIWvIT6SpOpr8wke6sSDrSQmmIuEdl4E1aYn1pjvalNzOS9pQIXpZm8p/VpfxWVkBfShLV/g+pDQok964n9+ysuXR4H+cO7cFhuwkHDTSx0lVnn+Z6TFYsYb/az7hZ6OJooIaLuSbHDVSxMVTFxmgTx800pCC36uFgroutuR6Oe7bSWlVCR30FTZXFPK4pp656bFcVUTmiqkrKRdJQW1JW+nqPI9luZAWF42AqOlSWPzPS0sflTUWgsbHRREdHEhUVIYU5EeTbYE4CMTLyJ+gFkuFRJMMvGRx+wZBkBIlEwujQAC8Huhl4WsdgUwVdZekMV+XQVxhHW0owz5IDpPedZIbxOPYhxQ+v0hjxkELvq+TeuETqhTMknTlNuIM9N3fswFlbi/3rVrNrw2qstDeya/N69uups0dTle2qP2O5dhmHNNfibKKJi7kmJy21sTPagK3RBmxNNmJvvhnHrTo4btXB3kIHa3NdPByPUlucy5PaclrqRBTnZVFVWUpjYz0VlVPDLC0poqyokNLCAooKCinML5AXQlMBfVOoTUpIJDY2mpiYKClMRZBvgvkmV44O/89Bjo6+ZHT0JcMjrxgeeYV45CWS4VGGh4cZGR7ilbifvw/3M9JaT1NuApKafPqKk3iSFEBPTiS9uRFUhtykPsqbpKsuGHwxDxu1nzijr8E5Ax0cNqzFeaMaFl8sQv+TTzD48gvWzp/LyvlzWP2XD1n58fus+2I+aovms2vjTziZ6+JioYPbdj0cjDdhZ7RBKpNNOFhojIN51FyXR7cu0dFST3NtBY01Ihobqqmtq6S0vITKahGiqkp5qC0tLZVvNfd7YcqWmEyEKQMaFxfzGubgQB/iwX6GxANIhgblx2GJmJHh180BiUTC8PCw9EP+U9w4ptGXjIz+wsjoS4ZHXjA85lIZzL++HOFFfxe/9LTRUpJFe1EqzwsTac+OoDMrnN78SJ6m+NEYc5/muEc8jQug7MFNQhyOctFEH9s1K9n73RIMF37EprnvsWHuLFbPm8nSmQJfCAKLlAR+mj8LvWWL2K+9lhPb9Dm5Qx8nC01OmGviYLwJW/0N2BhuxHmrNMRaG2/GxkwbK2MNchKjaaiuoKWhhrqqChrqq6mpFVEuKqOqRgqyolJa1ZaXl1NeKu0KyWAWFxZNAvp7xpyyMBsXF/M6Z/57wHw5NUzJMK9GhhkZ7ONVfze9zdU05CXQVphEV2EsHVlhtGcE0RDrzdMkf15UpPKfNfkM5SfyPD6UjphQ+hJjqfK5S/oFdxLOnMTfzobTFgbs2bASs1XfsUttFYe3bJSuNNiqx6ldhpzcaYCD2WZsDFVxMN4khWqmiZP5WL7cps9RU02ObTOkpiSflsY6WhrrqK0RUVtXSXVNBRWV5VTXVv3vhakIUlETYcpA/qtgjo6+lL8m/TujDA+Pjo1pxbwY6ueXgS5qc5N5nJdAV2kSbdlhtKYF0JYaQFd2BOLiBEbL0pEUJNGTFk1HXBj1/j7kXrtIjKsjftYH8TA3xGr9CvasX4Gt/iZsDDZzYps+zlu3YGeqheNWHVx36uFsqYWdySZstqzH2UwDO8NN2Bpu5pjhZo6Z6bBHbxNXXO1pa6qnpVG62UZ9XQ21tdVj29+IqK6W7rEkEokQicaAlpZRVlJKWVExpYVF42AqFkJvGqL8j2AqQvzTQSo6c8LrMpjioWFpTpWI+dsLMW21pdRmx/IsP47W7HCepQTSkR5ER0YonVnh9BckMFiQyNO4IMoe3CTihC339m3Hw1AbNz11Tm5Rx0lvI3Y6G7DR3YCTqTYuW/VxNNPB1lgdewsNHLdqYWemLs2TxptwtdTFyVSbk9uNOG6qy0FjbfYb65AdF0H740b5tjeNDXXU1dVQU1M1BrJCvuuZDGZFWbkcZllRMcUKQCcOUf4wTMlAP8ODvw/muA979E/SWGgdGRlhdEQi18iI9Jx45CUjr36TQh0a4GV/O7V5idRmhvEkO4yOjFCeJPrxJMmf/oJYXogyGShM5GlyMA1RvqRcOsXDo3tw09uI9brlHF67jGNqK7DZvAo7nXWcNNPmhKkWdiabsTfTxHGrFrammziivw4bQ1Xp6gIjDQ5rrueonjpWuhocMTfE+eBuntVW0lJfT0NNLQ119TQ1NMo3sKqtrR2/jV2FCFH5a5ilxSWUFBVTMgZUMdQqjjffDVPaOIiMjHw3zDc56s+EqQjy5bCYl8MSRodHGB55xdDILwy/+isDklEGBvr4x68SnlbmI0oLpTE9hLa0ELozwujOjqA7J4qe/Bi6c2Npz4jgSVIQVYF3Kbp3ldzbF8i5cZbIUzbcsTLl8g59bliZccpUEwdDdWz11bAzlbrymJEqh/TWYG24kWO6qriYb8HF3AAnCyOOGuuzz1APU001TjvYISoupam2kSfNLTQ1NMp3HqutraW6upqqqirpdnYiKdCKstd5UwazpKh4yqr2n4Y5Ih6UdmIUQMoc8i+BOCbZdWUgX02AKR79BfHoLwyOvGRwSMxvL8SInz+mLi+OqiQ/GmIe0JsVwUB+HO2ZYbRlhSMuT0EiyqAnL47+vHiaox9R8fAmlf43qfG/RaHnOeLO2RF84iDX9prhsdMIJ9PN2JpslLrSYD0HtNdwWG899kYaOBprc0R3E/s1VNmrvZnD5sbY7NvF2RNOhAcGIyqp4NnjpzTVSmE21NVTW10j3eyxSkR1lUgOU1T+Om+WFpfIoRYXFk3ZDfo/DqbUleIxV4oZHREzMiKRh9mB4ZcMv/yV4dERhvp7+NtIP03lmRTH+tOQEMjTxCDa0sJ4nhtDb0kCgxUpiEXpDJSn0pkdTXt6OE0xj6gM9qI66A7lj66TfPkED+z2cmbrFlws9Diiq8oe9Z/Yr72ag3rrOKy3nqP6Gzmqp8ZRPXWO6Wtx3NyYI2amWJmbY3/oME62drifOktGcjrN9Y9pqK6nsV664Ud1ZRWi8oo/F2ZqshRmUsLUMIfEfcgkGep/HV7lHZ4XY5oYaiVj+p8VQK/zpJiR0UG5hkfFDI9KGBwS8+LX3xiSSBsMkqFBRsT9DPc9Jy8+gqJwP2qiA6mK9qM+IZC2vBja8qNozgzhaXYkjcmBVETcpzjwLqXB3uT73yHikivXjuzAyVyXowYa7NFazw711ezWXMNBXVUO66lySHcDh/VUOaClyjFDbQ4b6nPAyJgDptuw3nsEVzs3Tp84h6vjKW5euUVTrRRmdWUNLY+bqa+tQ1RRRlXlGNAxuOXlIsrLRZSVVVBSUjYpb8phKqzge716T7YE8/Xd1jExMa8b7YogZTCHJeL/fTCHpUBHRqUwh18oaFSMZGSYl69+RSIZGRuqjP2/xIM0VBSTFx5IYfB9cvw8yQ+6Q22iP4/TQ6mOf0RxmBcp3peJu3WemBseRN/0IOiCK1et93LcRIvd6mswVf2Z7VpqWBlqctREF2sjLY7ob+KA9nr2qq/l8BYNdqirskdPlz2GJhzeboXTUWfsjrri6nCOS+7XcHU8RUx4HM8et9Ly+AnVlVU8bmyirrZ6Cpjl/yTMZNJSE0lJjlf4GazXMCMiIv4dYL5gdFh2fcmYI8VyZw6PvGBk9BeGJS+RDL1gRDIq/QIMiRE/b6c8OYqCkPske18l7o4HSd4XyPS7TrLPRUIvu3L3xDFu2x/hus0hrhw9iPu+XdibGXF4iwb7dTaxd4s6h8x0OWounUXZo63GXi019miqslN9A9s3bWCXtgYWmzdjvX0vzoftsdlvywnbMxw/4sIJu1Occj7N2ZPnqC6voaaqVr5rZ21N1WuYVSIqReVj+9FLJ6xLSiZXtBNhTrXIS/G2P9kUmBymDKQiTHkf9l8K8wWjw68YHX4l/xvDoxIFjSAZfolk+CWjI78yLJG+d3hohMHePn4VD/C4IJ2SqEekPbhG7O1zBF1wxs/dHp+TNly13ov7vh247dqG6zZLnC0ssDczxdbYgOMmBthZGGO7zYhjWw04aKzNLh01tm5ej6X6Oiw3rcd80wZMVTdgrq6O/V4rHK2O4XjQDlfrUxzdfRzHY64cO2DP1fM3OenkRkRwFE0NLXJ31tfVUFVZId1HdwymbFPksrKSPx+mIsiJMIeHJP9ymCPDv4zpNdARWaE18oKR4VcMS17xYvivDItf8mLoJSODwwz19vMfw0N0VhVRERdI+qMbxN+9QOB5JzydDnPlyG5O77Tk3N7duO/ew9k9+zi3zwr3fVac3rMb1x1bcd5hwQF9DfZuUWevviZ79TWx3LwB3VUr0FyxHK2VKzHZpIHtbiuO7zvCKRsXnI84Y73HFlebM1hb2WN90AEXezfOuLrjcfoCTQ0t1FbXyavZ1zDLqRSVUiEqoUJUQln52M9+KPxYT1FhvvxnsuQwp5iklk1OJ8TFExMVTXRkFJHh/84wx5oJL0Z/lbpS/AuSwRdI+ocZHpDwSjLCb+IBhp/U0pQZRYbfTaJvnsXP3ZHbdge4cGAnp3da4mpuhqOJKQ7GZjiaWeBsYYGjhSm2xvocNtDimKkeu/U2Y6G+ji1rV7B6yVd898nHrPh6CVprVTm0wwrrPUdxsz/N8QN22O6z45TtaWz3OmCzz44DO49yaO8xnI+f5LTLWSJCY2huekrr0zb5nvQ11ZXUVFeMg1leUUxJacGfAjMqIvLfBearKWBKxp1/+eI3hgZGGRa/ZKhPwvCAhL++eMVA2xNaSzJpyYqhJOIBiV4ehHg44WV/kIv7t+G+y4Lzu3dydsd2TlluxXWrBae2W3JyhynOY0slDxhpYbxhJau/+pyvPpjLX957jy8XfMLGlapsM9nOsf22nLB1w/6IKw5HT+JwyAXbvQ4c32/PPnMrdltYYX3QASfbU1w4c4XTJ8+RnZlHlaiWpobHb4FZRGlZ4ZthvmGcmZKUSlJCMglxicTHxklhytbN/nvAnAjy9bWHhoalMAdHeDn6K8MDEoYHxfz1xQtaqsqJvXuVmoQgnqRHUBbmTfKdczw6cZTLey1x32bM2a0mnN5qxumtZrhtM8NtmxFO5roc2bKB3ZtXsmnpIr5f+CHzlZSYJwh88eFC1H7ewHaz3Rw95MBhK0dsjrjian8BF7tz2B8+ybE9duwzO8huk73sMj/A/p3HcLRxw8HaFTubExw5aMP9e4+orKihunLsBwaqK6U5U8GZfwSmbGFXcmLKlDAjwkP/GMzR0dFxMIff0u77Q0BlEEfF4zUi4eXoC/p6+nkpecWLoZeIewb4x29/41l9A1W5WURc96AxIYT2jCgaYh8hCvEi+YYbsedPcPvgDlyNtTlpooO15nqOb9mEzRZVtq//BrPVX6D/8xcsW/g+3yxYwGxB4PvPFqO1XpMDu4+x3eIAVvvscDh+HntbD+yOueNk7YGNlQt7zA6y03Av2wx2s8vsIIf2HsfmkDPHj7hw9JADK1eosnPbfi6dv0ZJYQV1NY2Ul1ZIfy2ivpbi4kL5z2SVlb4ugBSLINnMieLSEWmITZbDlOXLfwrmRGf+OTAVQQ4qSApzaFDMf/3jvxkVv+CvL//GryOv+G30JU9q64jy9SHu1iVqIh8xWJjC0+RgqkI8KXl0jVLfq8S42+NtvQcbzbU46G/koPpKtq/5jsO6a7BY+yVq38xn/TeLWaAyC6016uwy3cn+7Ycx1t/J4QMnOOF4mRNO17A56o699Xmsrdw4uNOB/RbH2Kq3i92mBzi82449W4/gYncO6wPO/Lx8I2ZGu3GyP83VS56cOXWB61duExkeg6i8kvJyEcXFxdTX1yMSieQAiwoK5UAL8wvk85rvhKmwrekkmLJ2nnypyNhU1L8OpuStMH95+Yq2Z+2Mil8w2CPmv/76Xwz3DNJYXkVFRgYJd66Q632NwfxkujIjaI55QG2oJ+UPrxJ/wR5vm1046athteEn9qmtZP/mNezYuALDVUswWvcjZuo6hD0II9gnDL97oZx3u4HHaU/sbS9gZ3MeO+sL2NtcZO8ORw7vceHgTgd2mBzk2G5Hjuy0x8bKhbMu17A+4IKl0X70dbbj7nadC+638fUOI+BhFFcveeLm6sGt615ERsRRWFBKTU0deXkFlBaXUVJUSlFBMUUFxRTmF1GQV0hudh45WblymOmpafLiJynhdYiNiQgnKiyUyNCQqWFKhgb/bWBKxMP8+upv/O3lP/jryH/yHyN/o6Opna7mDnKjYkjzvkOm5yW6MmLoyY6iJzOcurA75N09S9ipw1zaZcD+9StwMtLF2dyEE9sssN9qgY2lGckBQQx3SOh5IqalpouUmEJiQjJ5cDcaV8frXD7/EBeHaxyxcsPe+gJH9p7kyF5XnK09sD1wijNOVzjnegtXu0s4HjvHkb0nOON6k/teEQT4xhMWlExIQDxxUZk89Anj5jVvHvgEExwURUJ8KhXlNZSViCgtLqO4sEwOMi8nn5ysXLIzc8blzEkwoyOJDg8jKiyUiJDgyR0g+TSYbL2sRDZRPDw1hD81zI7PlyMjLxiV/MKw+Bf6no/w//3f8MvAf9D/bJCuxk5EaTkk/v+1vVWUXHeWp6vnWbNWrzUz1bWqa4qrbVeZyixbtmxJlmSLmRlSksUWWpJBzFZamMzMzIzBTCeYIzKSMwWWXK5vHiIznLJd3X3vnfuwV2RkZMRDfrHpd/5n7/NnKL12Fn1xGprCeCyVaXSnXqPm5peknNzF2Y1LObp0IXsWLOLaweMkXoimODaLroo2cuMLaKqUYNaEUItddDToyE2t5eaVNG5cSOWzQ9c5uu8Cnx+5zv4dX3Js/0WO7jvP/h1f8OWxrzl56BJfHL3O0X3nOX4g/Frs7TyuX0ri5vV0ivNaKMiuJyW+mG+uJxF7J4PC/FqyMkqJuZtKWmouJYUVLJFfvgAAIABJREFUlJVUUlkWBlpVUUt5aRUlRaUUFRSHJ5KMjZiZKBikpSaHh/aPrXiMv3f7p0L7z8EMA/3/E+YEoBM/1+7BbHTjsPQQco3Q2aDEILYx4BpF3qTm1pdXiP70AMknDmKqyEJVGIepPAVF7l1aEy5TcOkEl6M2cSFqB/nRsUjK2mjObSHxaiZfHbjO5we+5sieq3x+9A71lWpqyhSU53Vz/Vwy0RfTSI0p59yp25z+7BuiL6Vw5UwcF7+8y/XzCZw7dYuvLyRy42IS188nsC/qc5LuFpKaUM5XJ29SnNdKcV4rzXVqoq+mcic6i9KCFsqKW8jPrSY3u5L83Coy0/LJyy6ipLAiDLS8joqyakqLKyguLHkK5g+39U1YfPPPYIaBPg3TarVHYD4N9P8WzIkF1oTPG+s/g94RLMYgSXfyOLjjS6pyWtF32wkKQ6jqJeRcucKX65ehLc1EXZKMpjgBRVEsTYnXqI+Ppj0jFXNjGy3ZdcSdTebqiQQun0jnzJFUDu28xaI5+5g7cwdb1n9OZlIzqTHV5Kc1k51Yw/WzSURfSCbpdgGp94rJSaoiLa6MmOgcEu4Vce9mLvduZJN4p5DDe85RnN1MWUEXF76KoyCrheZaLTVlMqKvZJCaUE51mYjSonZqq8Q01SuoqmgjP6ec/JxSCnLLyM8pJj+nmIK8YooKSiktLvsJzIz05AjMpMSn1yOPwTT8U++ceC/m//0zQBP7zIlfkLEq2u7HqHWjVXg5e+IO21YfI/lmCUMekDYacau9uEQKDi5bhLQwE01FLtL8BBRFyTSm3ERXXUp9WibXjp7l+mc3OX/4Lid23+bE3nh2r4/mwLbbrF76GWtXHmfWtM387fm5nD0VT2pMJRnxNWQmVJOZWElxdjONlXLqy6WU5bWRm1FPWkIVaQlV5Kc1sn3dMTITqpG120m8V8rNa1lkpzYi7XTRWK2lrKCLqlIRuRn1ZKZVU1cto7ZKTFF+AzVVHZSVNJKbVUpKYg6JcemkJmWTl11EaXEFBXmFkZz5w0qNcZixT8MUTFrMZg0Wsx6rxYDN+kP+tFqEpytbqw271RGxH060P93oP+1x/4lZPThs7vCBarsZu92A3TbWIlncWE09dDYLnD4Rz/a1XxG17jQ+yz8wygdxavsxdRkQl9VRcvceovxsZEVZiPLSaM1MpSY9jasnzrF7wwF2bTjF7s3nWL3gOBuXfMHhrdHsW3+R5QsOMOXNZfzlz9P542+m8Mffvs3hfVdoqtFx75tCygq66Gox01Sjoa5CQWO1moKcVnIzW6gqk1OQ1cbeHWdprTfS1mAiI6mOL47fRtxuQ9blpLlWS056HQn3ishIrqSlXk1TrZKa8m6K8ptISSwiJ7uakqIGsjPLyUwvITE+h8z0IkpLaigsKCM3p5DC/BKyMrLJycolMz2Du7fvkJaaTGJszA/VrCCoEQQ1FosWq1X3FNCJYffnYIb70P9vMO0WNw6bG5fTjtNhxuEwjgENw7QYQlQUSTh3KpVj+2OYMWUbrz2/hIpCJRbNICapA32nhqrUHLoLS9BUVNCVk4W0rJLbpy+S8E0q927mcuTTb1iy4BAz34ti5ZwjrJ97hHXzDjHl1cW89vIc/vS7d3h38lKWLNjFO28u5t6tIgpzO8jJaKa53kBnq5XKUhnV5QrqqzUU53dRnN9FzDclnDx8C3m3h8ZqLRdPJ5KV0oBS7KGrxUxeZgPZabWkxJfS3WZC0mmhrlJKWWErZcVtlJe0k5dbT2pKCTnZ1ZSXtJKWUkR6ahEZaYVkZxWRlJhOVnoeOVn5ZGfmkJMVVoMS4xNIjo8jKS42XM2ajBoEkxazoBvzzv+4uv3JrXn2f3YU8z8D6YjAdNo9uJx2XE4rDruA3SZgtzqwmX24rCOU5Us4cyKZTatO86dfT+c3v3iHf/ufr3PqUDR1pV2UpFdgFmsJaATacgvpyC9C29RJbmwGKffyiLldTGpKG5npEs5/kcPnnyawe915Zr+9nrf+tpB//8O7rFt1iHWrDnHq+C2qyuSIO50cP3yDrLRG6qrUNNbqKMztoLZSRXW5gqK8TsyGYXZu+YL0xFpUEj8ZSXVcPJ1IZbEUp/k+FUUi0pMqyUiuQtQu0NGsR9JpoalWSVlhO2XFHeRk1lBW2k58TD6pScXc/iaNhLgcYu6mE3M3ldiYFOJik8nNKiQrI5e0lHTiYxPIzswhIS5+TP25S2zMbSaZjFrCQHWYBT0W8z/Pnz8H9J+feP+vwXTY3E+HWZsQ8UqHpQe37T7FOWKunMllzvTd/PJf3uT3v5rCM7/7gPTEamKisynNqefssfM0FtYgq2mlICYVu8yES+dD0PXicYJe/5iiIh03rpSzL+oGK+Yc4OOpm1g6bzfXLqVz7qt4Lp9Pob5ag0HTT22litg7JajlQQpy2inIaae+WkNDjZb2ZjOdrVbqqzXMnbkZvbKX5lo9sbeKuX4xHaXYh1LsoSinjcyUaprr1CjEDrpajYg7zJQVttNQLSc3o46i/BYK8hspK27j+pVE7t3O5trlOOJisoi9l8HX1+5x9cpNEmLTSIxLpaiglOzMHFKT04iPjRvbfXKLmHu3mGQy6gkD1SOYDEy8XeHH9uPjmD8AtmOz2CfkUud/8VY+Z/jCtM0dmY9gNVuwWx04bUE8jiFC3n+QFt/IxpVf8NEHO/jrH2fzlz/OYNn8PTiEUcyGfoy6Hoqya9m0fDvnj11A1qTEKLHiEYaxCg9RKoepqrHz5ekcdu+KZs2yE3x5JIaUe1W0NZiIvpZJebGIjhYBg6YXh+U+F88moJR60SgCSLoclBR0UpDTSkWJmO52K6IOG9HXMjmy/yoGVR+iNjsnj3xDcW47Zt0AbQ0GctMbqSzppq1Rh0buRS5yUFXaTWuDhsSYIipLuqirlpGbVU9SfAlZ6VXE3s0lM62cr764RvTX8Xz+2UX27T7K11dvc+dmLAmxKaQmZ5CcmEZGWiaJCTHE3LvJnds3mGQyhGfxjNtEoD8H9adA7U/ZxHz6n9s4eGc4rFrs2CxOnDYvXucgftcjbIYH3L5ezFfHk3n39bW89+Yq3nx5ASeP3KC/B9zuJ7S2GTHpQzRWSuiokSFvNeLQD6CWBqivM3P3bh0XL5cQtfNrtm+9xNkvU2iuMdLZbKGjyURHi4DZMIjX+ZiA5+801KjJTK3DYbmPQuKJWHe7lYSYUgpyWmlp0LN5/VHKCkRYDSPkpDVx6UwSVSUSHMIozbVa0hOrqauUYdT00N0mUFrQTnFeC+VFHRTntVBTLqY4v420pErSk6vITKsmO6OW/Jx6Thy7xIF9p8jLquTy+VvcuZnInZvxfPX5BaKv3yYxLpXE+PBg4cSEe2HPFIzmnx1yaDYJmE0/9c6fhOAxAD8A/a8OqBj7+4go4cRh9+By+vG4+vB7HhL0fk9liYpP90Qzf/Ze3nl9Fa++OJ8LZxJRy70E/d/h9X+Py/MEtdKH3TyMTd9PTYmItgYTeZmd3L1TzbVrZez8JJpVa7/g3Nl0utucWAz9KCUuFCI3g72gV4dwWh9gNgxyOzoXudiNTtWDRhHAYhzCpOvHoOmlpUFPZamEnIxGoracRKcIYVT3E3+nmIun41GI3Eg67LQ3GslJa0DSaUUhdiLtsvH58RsRIaG6TERthYT05CqqyyXkZNSTm1VPRmoVpUWtXLlwj6gtBzl57AJHP/2KNSu3sG3zJ+yJOsDpU2e5cv4a585c5PbNW8TG3SEuLiYMMwxU+FmgP/XOiSKD8P8S5g+ebLHYsFldOB1ePO4gXnc/fu8IQd8TenyQHFfH2uWfMW/WJyyeu5fcjDZCfgj6nuB1P8IfBIfrW8zmEYLe7ynKaaM0v5v42+VcOZfFpYu5rFx+go0bT1NTbUQhDWITRjBq/Bg1fvyub9GrQ9jNo/hcT+hut5KWVI2gH8BiHEIt96NT9SDoB1DJfDTVaRF32jEbBulqs2DSDKCRBUmJq+Dq+WQ0Mj8GVYi8jCZa6/VoFT6kXTYKc5r57PBVGmuUiNrNVJZ0UVrQTkFOK6WFXWSm1nHz60wqS0XE3SsgKbaQqC2HmDNrObF3Mti94wjbt+xl05ooZk+by/tvz2D5ohWc/vIM0dHRxMXFMUkwWhkH+gPUH8CaBeNTYXdigRSG+TScCLAJtzlYxwZdjIdWqzlsdqsLu82Nz9tDwN9HX+8oTnsvPvcoIwPQ3W5n367LrFj0Kft2XqGj2UFvAHp8f8dpG2JwALy+J7hcj/G4HmM3j5IaX83ls8nc+bqQi2fS2BN1iVs3StAoB9Cq+rEJQ9iFfkxqDy7bAFZjP2ZDP17nIyzGAdKTq+hoMWIxDmDUhtCrgwj6PgyaHuRiJ5IuG0qpG50qEH5N249S7CH6SgZfX0pDr+xBIXLTUKWiu9WCSuqmq9XEiSPX+OzwVTpbjLQ2aCktaKe2QkpVmZTM1Dqy0uq5cTWN+LuFpCaUkZdZy+4dx5n8+gzu3kxl19aDHNx9jF1b9zN72lzmzVrE/I8WsnTxCr764ixxMYlMMhkshE34kY156NjAwh+g/kcwnwb5Y5jhnOoKe7I5LBgE/H143EEsZjeh4ChDA39noPcfWE2DJMWVczs6n4LsTnTKfkJ+6A38A5/7EX7PQwLeR4SC3+OwjRLwfU9ZUTeZqQ3cuJzJvehibl4toCxfhlEzhMf6HUZ1L2Z9Lz7XCE6hB4clhM00gNU0iNM6ikzkIDezAaM2FAGpUwUw6XoxakMopW6k3fanYGpkfhQiN7G3Com5WYBe2YOkw05LnQ6NzI9K6qauUsb2Tce4djGJtkYdZYUdNFQrqC4Tk5vZQmWpjFs3crj5dTb3buZy+0YmDdVyVi/byd9eeI+Txy7w6Z4TrFqyiahNe9i4ejtzPlzAh1M/4oP3ZrF+zWaOHjrFJKPexLhNhBkZDjw+PPifVbsT5wRFII5f6A4XTBazCYtgjsC0W9w4rD7cjiBuVw+h4Ch+7yA9gfv4PfcJeB8x1Ad28zBB7/f4XE/o7wGf61t6g98T8D5isA+Cvm9xO+4z0At+92Pu3Sog9k4JjbU6WuuNdDSZsRlH8TufYFT04LWO4rUNYtZ60Cms+FxDWI392M3DOK2jVJaKqK2U4bY/wKDpwaDpQacKIOj7EPR9aBQ+5GInKpknAtOiH0TUZuXG5XTufZOP3TSCUd1LZ7OAtNOBtMvGvZu5zP9oIwn3imht0FJZ0k1LvYaqUhHFuZ0UZLWRElfB+S9jOfP5ba5dTKQ4r4VVS3fw6vPvceLQWY4e+IJlC9axaU0Un+45zuK5y8Mw3/mQ99+ewYdT5zDJoDMybhOBToRp1Bt+Uu3+NPyafkZwCEO3CGYsghW7NeyNTpsftyOEx9WH29lPf++3BP2jBP33Cfoe4vc8ZKAX+kMwMgh+z7cEfU8IBf5OKPAEt2OEoO9beoPf4XU9xG4ZorVRR+ydIs59FU9TnT5cyVYqseuH8FhGcZoG8dlGcJhCOIUenEIPHscQZmMfDssINmGI3MwGVDIPVtMgRm0o4pFmQz+Cvg+t0o9C4kIpdaNV+jFoetArw3LjnRu5JMWUYdL0oRC56WgyoRC5aW3QcuTARaa/t4yM5Cpa6jV0tZqoLhNTWRy2wux2Pj/2DTcup/PJ9lPkZdYTcyuXRXM38varH3L5zE2iNu1j89pdrFy8nk+2HWDDqi0smbeCOR8uYtqU2cyeNp9Jeq0BvdYwAejTA/H/w4H6Rn14UolZj2DWRyZVWqzjZhwbSypgNlvHCp0ALkcIj2sAn2eIoP8+vaFv8XlH8Pse0Bv6O37fI1zOERz2IRz2AQL+h/SGntDX+x0u5xAB/7cE/N/idT2kN/g9gyFIT64iPbkGUaeTxjo9rY0GtMogPd4naBVugs4HuC39GDV+7EI/btswdssQdssQLvso3R0C5SWd2C1DWEzh3tWgDWIVBrAKA5j0ITRKLwqpE6XMhVblw6ANolX4aKnXcPebHFITyjGogyjETrrbBCSdVopy2ti/6yzTpiwnL6OJ5lotXS1mKopEVJdKKcnrCF9Via/k2MGr7P/kNA3Vci58cYcVC7Yyf9Yqzpy8yqI5q1i3YhvLFqxh5eK1bF69jU2rtjJn+nxmTJnFRx/MZZJOo+dpoPr/8oYEo96ASdBFTDA/bWbLGGxBwGKx4bB7cTlCuJ39eN1D+L0j+Lz3CfU8pif4LT7vQ/y+R/h9jwj1fMfwEPQEH9LT8wCnsw+XcwCLOchA//eEgt/jctwn6HmMWd9HWlI1oi47tVVq2prNOGwPCHq/I+h7Qku9EruxB6dlEJupD4upH4txALNpIFz4mPopK+5A1GnGYR3GZR9Fp/ajVfkicA3aIGqFB4XUiUruRqf2Y9AGMaiDNFQr+OZaOinxZZj1fRg1PUi7bDTVqvjmaib7dp5h6uQlVBSJaK7VUlehoLlWS225nOzUegqzW7lzI5dP957j0L7zVJZ0cfVsDAs/WsOBXSfZG3WUhR+vZP7spaxfuZkl81awZsl6tq6NYuXCNSz+eBnzPlwYHrj/H21N+AHejwukcJFkNGkxmjQRMwlaTIJ67FE7NjBKwGpx4nT48Lj68LgG8LpG8Hvu4/c9wut5EIHYE3xCX+/3eD2j2KwhHI4enM4QPt8godB9PO4hPO4RfJ5v8Xke43M+wmm+T1uTEaUsQFpaAwbDEC7XYwb6QCF1olV58DpGsRjCIbMnAB7P9xgMQ7idD5F0W6mplKDXBLBbhrAKA+g1AXRqf8QrtSofKrkbtcKDVuWLwByHlppQTn5WI1qFD7nIQXebQH2VnNMn77BuxQHee2sxDVUqWuv11FUoaKrRkJ1aT32lkrjbRVy/lMzieVu5fSOLtkYtpw5f5oO35/LZp+fYsHIH82cvZ86Hi4jasItVi9ayavFqtqzdyuI5S1j08WIWzF7IJMM/gfnTNRgT8+lYGzM+cN+k/QnUsI3DtGC1uHA5Qnjdg3hdI/jcD/B7HuLzhm1iePX7HuHzhsG5XP04HD34/UM4nX0E/PcJ+B/S3wte5yNctod0tprRKHpoqNVRWakkEACLdRiHbRS5xIHXdR+70I/DOoyg78NkGMBgGMLj+R6bZZjaKilKmQuDNojDOoxS5kIw9GLShzAb+9BrAqgVnghIvSYQMbXMQ1OtiqTYEvIyGzBqetAqfHQ0G8jNqOf8l7HM+mANM95bSUudjvZGIx1NJopy2rhyLonk2HKuX0zlwldx7I76nMSYYppqlWxZs595M1eybf1eli1Yx/tvz2TBR0vYujaKdcs2smHFZraujWLzmi2sWryaj6fPYZJJo8Oo/amNg/25/SU/3qAwnj+NhqdBGo16DAYTVosLt7Mft3MAt2s4HE69j/F6HuB1hStYr2sEl30Yl30Yr+s+HucoTtsATtsAPvcoQd9DeoOP6Q1+N/baCAHPE/zu71DJfHS3WykvFuGwPcDn+Q6X4wF+92O0Sn8kbDptIzisw9iEIazmIVyOB1iFARrrlHS0GnDZR3FYh1ErPOg1AWzmQQR9H3p1ELXci0LiQiXzRNoWcacVpdhDZ7NAWUEXmcm1tNbrcQijtDcauf11Dgd3n2fKGwvZsOpT6iuVdLWYaa3XE30lg9VL95KV0kD8nVJ2bjxF1PrjpMaU09VkYO2SHaxdspUVC9YzY8osXnvpDTav28qWdVFsXL2VpfPXsnX9Ljav3sby+atY9NHSMMyfAzruqeOe+ePNCuHB+EaeUo6MEzzUOL4rTMDlDOL3joTh2EcJ+J7g83yL1dKP0zY01o48wGkbwGLqxWbux+0Yweu6j9M2RI8/DDHo+5aA9zE+9yN87keEAn/HqO1DKfXS0SJENFaf6wl+92NMul4EfR928zCCoReP8wEO6zAWUz9ux33cjvu0t+jpbDNi1PXgso9i0AbRqf1YTP0Ihl4Mmh60Sj8ahQ+13ItW6cek60Wr9NPZaqKhSkVzrZbGajU1ZTLaG42opT7qKhTcjc5jx+aTvPXKXHZv/5LOZoHWej256Y2sX3mQpfN3UFUiI+ZmEVHrT3B8/zVykuvISalhy+p9rF60mVlT5/Lu6+/z/jvT2LYxiqhNn7B57Q4Wz1/LhjU72bRqO8vnr2Lxx8vCYXai6X5kP94F9pO1GfqJvehPYZoFBy5HCL93JOx9jvu4nQ9w2EYwC714nKP4PffxOIexCiEEQw92ywA+94MxeI/o6/k7Ae8jXPZhPM4H+NyPcNpGsJj6UUg8qOV+5GI3Bk0vdvNwuB8N/ANJlw27eRizoR+nbQSv6yE28yBmYx9+z7dYhQFqKkXIxFbcjhEc1kFUcjcGbRC7ZSgCVqMMQ9Qq/ejVQYzaEHKxk/rqcCHTWq+noUpFeWE3jdVqVBIvteVyLp6O5/23l/LCMx8QfSUjAv6bq5l8NH0dB3efp7XeyJlTMaxbeoDUmErSYiu4di6eLav3sWj2Kt5+ZSpvvvQ2C+csZvumHXyybR9b1+9i6cL1bFr3CeuWbWbxx8uYP3MRk3RjS910P7PY7cfFUcT0EwFPqIDH8qfBqBnbXSLgcQexWwO4nQOEAmE91agPYdSHcDlHCHgfRECa9H5s5n4C3kf0Br+jx/+Yvp6/E/R9i9M2hMM6iN8TbkkM2iBSUVha0ygCGDS9WIxDBL3f4XU+wm1/QHe7Gbt5GIOm5ymvtAoDBLyPUUiddHcYUStc2C0DWIU+NEovek0As7EPo64Hrcr3FEydKoBOFaC73Ux5cRdtDQa6Wy00VKnIz2ymqkSCXtlDTZmM7Rs/442XP+a1F2dTnNtOY7WasoIu9u08w1uvzCXudhHlhWI2rTnKwZ3nKcluIyOhgiN7z7Fh+Sd88NZHvPXyu7zx4mTWLNvA9o272LvjEFvX72LFkk1Ebd3H2qWbWDh7CXNnLGDS+EJwtVKFWqmKbOv7sYf+GO54KNZpJhRLBh0Go2YMphGT0YrX04vL0YfHOUzA+wiHbQSdJoDJ2IPX8wC7pQ+7pQ+buRebOeypvcHvCAWe4Pc8xOu6j8s+jMM6iM/9gB7/d9jMgyhlLmRiO2q5NxICrabBsTz6GGm3HZXMg808iEkfwut6iNnY95MQq1G6MeoCWIU+zMYQOrUXvcaHSR/EpA/+AFPli/ysUXrpajdRXtxFcW47bQ0GOpsFaspkVJdKkXU5yctoYva0tUydvITJr84jP7OZzmaBtIQq5s7cyGsvzqa6VMq1C2msX3mIgvQWbl7OoDy/nc2r97F0znreeOG9Mc+cwsbV24natIf9u46wdf0uVi3bQtTWfaxfvoUlc5azYNZiJsnl8qc22/7c6sWnwu6YjefWcJ/6w45MnV6FXq/FaBQQTHbs1kC4n3Q/wGLqRacJYDb147APYbcNolY4sAohfO5RAt5whTsRosXUGwEZ9H2LwzqMTGynq92ERulFpwpg0PQg7bbjdT7CYQkXRk116rCobhnCZh7E7biPYOjFYR3G536EUddDW7MOpcyB3TKA2zEyBs+DURfAbAxh0Poj8H4MU9xloaZSQl5GE1UlEppqNLTW62msVtPdaiEtoYrJr87jndcX8N5biynJ66Akr4N73+Tz6guz2Lz2CKX5nRzYdYlrF9Joq9Vx9uQtMhMr2LRqL++/OZs3XnyXN196j6lvzmDLup3s2rqfA58cZfvG3axZsY2N63ZEwmwYpvKHbe8T1xRP3Kmp+1FeNWi0GNXaMZjaCEy9ToNWq0an02E0WDALLmyWcPHjsg+jUXpRKTzYrcO4nCMYDUH0Gg9O2wBB30MC3nB163aMRLzRKvThcY7icz/AYR1ErfDQ1qyjs80YCYeCoRed2k8o8HecthFM+hCiTjN2y1BEBLCZByNFkMs+Sle7CanIhlblwWUfxGUfRq/xoVV5EAw9CIYe9BofaoUn/KUZy50quRuV3E13h0B1hZiqEgkVRSLKCrqor1TSUqdDKfaQm97Iqy/M4vWXPmL9yoM012rJTK7lyP7L/OHXb3D9Yip3buRy9lQ85YVi4r4p4O7XWXx1/DobVu5i8ssf8Nrz7/Da8+8wf+Yydm45wO7th9gTdZhdWw+ydeNe1q7aysqF65g/cxFzps9nUmTL+4+XhivC9mOPHLfxCtgwAaZOq0ajUaHT6TAZrVjMbpz2Plz28D9SJXejVfuxW4exWQfQaX0R8cDnHo38Uz3OUTzOURzWQZy2IXzuBzhtQ+g1PmRiO+IuC0qZC6swgNM2glEXzolB3xMC3se0NeswaIPoNQGcthE8zgcYdT2YjX14XQ+xmPqpq5ahU/tx2Ydx2gYw6gJolG4MWj8mfRC9xodO7Y3A1GsCaJRe5BIHUpGNtmYd5cVdVJdKqatQRB6ba7WYNH2UFXTx4rPTePYPUzi87xIleR3UVyqZ8+EGfv9vrxN/p5i70QUUZHZQXihmz9YvyEqqZPe2o8ybuZyZ783jr398hddfmMKaxVvYt+MYu7cdZsemA+zdcYS9u46xfs12ls1byZzp88Ny3kTPfGorvDxsKkU4n2qVKnQqNXq15kcwn94hHV5xrMdktGE1+7CYeujxh/u9jhYjNssQBl0PVks/NmsfQd9DnLYBbOZe3I4hPM5RbOZ+rEJfpOd02YfRqb10tOro7hAw6UM4rMMRr1TJ3VhM4Yq1x/8dddWyiAAQ8D6ONP5O2whux32UMhfdHQIapRe7JdwOhb3QFQmzek0govioFZ6InCcT25FLHOG2pEYZ8cqmGg3VpVJa6/UoxR4qikS8+sIsnv/397l4Op74O8Vkp9bz4rPTeOm56STcLSEvo4XCrE6O7LvOmRM3uXU1haiN+5k/ezl/e+4N/v03LzD1zZlErd/H1nXhG36jNh7kyL4v2LX9ECuWbmDp3BUs+mhpuJqVKeTIFHLGc+dEmCqFMvKoUSifBqpZeBDSAAAL4UlEQVTSoFf/dCG4RqNBpzVhMjqwCH4EQ1g9EXfa6W634rTfx2Luwyz0EOp5jNsxhN3Sh1UI4bCG+067ZSDikR7nKGZjCJnYSneHEY3Si9M2gss+imDoRTD0otcE8LkfRaS4umoZNvMgLvtopHp1WIdxWIfRqny0NeuQdFvxuh5GQrlRF4gUPxNhKmUu1ApPJLR2thmRdFsRd1rpbjdTV6EgI6mGiiIRnc0CHU0mulrMNFSpePNvc3jhmQ+4ci6JtIQqrpxL4s+/ncy0KcvJSqmjMLudL4/f48i+66THl3P84FnWr9zOlDem8cpf3uS537/IvBnL2LXpEFvW7GfbuoPhO832nGLvrmOsWr6JxR8vY8mc5Sybt5JJMpkMmUyGXB4GOu6RE2FONM0EsFqlCo1aiVajCptag0ajQ6cVMOqdCMZwDhJ1WCIHogRjP27XKBZzCI97CLMxiMXUg1UIYTP3RkCG+8+HWIU+5BIb7S1aZGIrNvNgpM806now6YPYLQMRgaG1SU13hzHyfoM2iMUUlvKcthHMxr4IIKdtJNJ3jveUBm0Qo64nAlMmcqBTBVDJPHS1CXS2muhqE2hr0tNUp6azWaC5VktJXgcFWS201usRtVmpr1Qy472VvPjsNK6eTyY3vZG9O07zu1+9xrxZm0iJqyAlroqTh29x41I2xdnNbN9wgLXLt/LO61N54c8v89c/vszyeevZtekQm1btZ8WC7WxatZczJ69z8th5Fs1fxUcfzGXehwvDooFMIkUqlSKXypBLZShk8qdgKmTyp343burxv1HKUasUYVOqUKu1aDUm9Fo7OrUbjdKLqMOGUupHLfdj0IWwmPswGQMIJj8GrReLqSfSokyU88IFj4uudgNd7QYMWj9e18PINUyrMIDLPsxA7z8iX4C87DqsQl/kuWDoDV8lMfVjtwxF+s1xYCZ9KHwpa6xa1WsCkecquRu52IleHUQhcSHqsCDttiPqsNDaqKOmQk5BVguN1WrKC7tJiaugvlKJrMtJW4OBbRuO89Jz07l0JoH0xGqWL9zFb375Ch/PWE/srULi75Ry6XQKaQk1XPrqHmuXbWPOh4t482/v8Jtf/J7XX3ib9cu2s27pTlYt2sn65Xs5tv8CNy7FcfLYeebMXsL8mYtYOHsJS+YsZ5JcLEEmkaKQSCMwfw7eRJuYUxVyKUqFBKVCFoar0qDVmNCobChl4W91Z6uVzlYrLtu32CyjSMV2tBo3dlvvmFDQi9M2gMs+iNd1H5/7ATZzP1qVB6nIgqTbjE7txe0Ywe8Jtyd2yxA+9yOG+uHRfXA7hjDqfBTmNRLwPsJm7kcw9GA2hnBYB7FbhiJ9pmDoHfPqH46HTBQFtEo/KplnTIv1oZL5aGsy0tEiIOly0N1upaNFoKZCTuK9UlLjKyNyXkWRiPpKJa31ek4c/po//3Yyp0/e4c6NXN5/eyn/9r9eYu7MjaTGV5IcW8mVs2mkJ9ayde2nrF6yhbdemcLzz7zI73/1B+bPXMK6pduY/+Fqls/fzqHdZ7lxMYlr5++xZ+dRFo1psgtmLQ7nTLlYgmIM5jjQiVB/DPfpQkmGXCaJwFTI5CiVajRqAZXCiqTbjELiQSULIO5wYxPuo9OEkIrtGA1+zEIAqxDCaRvA4xzG4xyOyGoGrR+ZOPwZGqV7TP15GMmVViEs+fWHvifoe4jHOUxNZRftLdqIV+s1PgRDz5iAP4pVGMBi6sekD6FT+9Gp/ZgN/ZHjIRNBysVOZCIHWmUQcaeduiolHS0CbU1GqsqklBWJSYytIDu1nvTEagqzW8lOracgq4WygrAydPV8Mv/jvz/D/l1nuXg6nleen8mvf/EyKxfvJi2hilvXc0m4U0Hc7RI2rtzHsgXreO2lN3j2j8/x0rMv8/G0ecx6bxHL5mxhx8ZjnDp8jRsXk4i+HM8nUYdZvmQ9H30wl5nvfcS0tz9kkkIkQSmWPgVUOQZ0ItjxnDpeKIUrYBkKuRSVUhqBqVLq0GrMKOUWujuMiDpsmA3D6JT9SLpctLcKmAy9WC296LSuCMjwVZPBSGWpkjuRS2yoFS7MxlCk9xyHYTb2YTP3j4H34rIPkppUjEnvHyuoworOuOhgMw9GQq3F1I9W5UMpc2HS9aJTBdAowqaW+1FIPEi7nUi7nahkARprdZQXSyK3JGSlNZKeXMelc8lcOpPA1fPJfHboOlfOJZGVUkdaQhWt9XpuXsviF//yF1Ys+oQj+y/z7B+m8JtfvsK2DceJuVnA15cyKMru4ovjt1m3bDezPljAC8++xJ9++2de+eurvPHiZD6csoBPNh3n88M3uPhFLNGXUrhzPY3N63ezYO4KPnx3NjOmzGL6OzOZNBHieLiVScURk8skEZPJJCjkUuRy6RjYMES1SoZKGfZejUqPTmtBKbfQ1W5A1GFDqwyhloVobTTR1KAbE9l7sFtDuB1DeF1hEd5uGUCv8aGQOlFInagVLiym3kjvGW4jwtWpxTiAUdcTqUTdjhGSE4px2YexmfvRqb0RvdVu+eHYh0bpjUiA4x4ZDqkelFIvSqkXmciFtNuJXOxG0uWitFBETkYzLQ1GKkqkZKTUU5TXScztQtatOMDS+TtYvXQvSTFlJMeW8+meC+SmN3LkwEX++u/vMmPqcjavO8Sv//VFfv2Ll9m9/Uvu3MgnNb6aklwR29YeDcOcOp/nfv88z/zuGd586W2mvjmDzWv2cPzARc6euEP8zUKS7xVx/UIMH89YzKwP5vD+W9P5YPKMsGeKRCJEIhFicTdicTdSiQiZtBuZtBu57Iefx58rpeMmQSmVIBeLUMmkqGRy5FIFKoUWrUpAKbcg6jQhETmxWx7SVKentLArfFhKF8Dl6Mfl6IuICnZLGM54rlLLvZGm3u0IXz7TqcOymlEbihxMthgH8LoeUlbcQWeb8amTAoKhF7tlKNzC6Psil67GvVAp9WLQhVDI3ChkXjrbLUi7nYg6bMjFXjpaLBGQDTVqWhsNFGS1EHurkJNHbrBu5T7mzd7AwT1nSbhXRHZaeB7CqcPX+PLYDZbM2czrL0zj1b++z+KPN/Dbf32R3/7qbxzae5m4W2UUZHZw7+t8otYdYc3iKGZM/pg//+pZnvvtX3jjxXeZP2sFUZuPcPVCIsmx5aTEl3H1bAyb13zCnOkLmfHuh7z35lTef2ca701+n0ldom66RN2IRF2Ixd1IpF1IpF3Ixkwq6UQm7UIh7UIp647AVElFKCXdKCTiMbAylJKnYYq7BLo6rKgVPRTlddJcrxvTSwdwWnvxuQZxOfpxWPsxG8NHM8a9Q6cKV5rh6nMQszGIQmpFo/SOHUruRdAPYBNGcFpHyc1sQC52YrcMRSrUiflRrw6OXZsMolUG0av70CqDqJUBJCI7MombznYLki4HXW0WOlut1FQoyUxtoKxITHN9uHpNiavg6IErrF+1n/2fnCb2dh7lRR1cPBNLbkY9507d5sje89y8ksrH01bwweT5vPjMZD6evoxf/suf+dNv3+CzQzeIvVnKrWv5nD52kzWLdrJ09nrefWU6f/rXZ3n2f/+Vd1+ZzrrlOzj/1V2S4kpJSagk+lo6R/edZfGcNcx4+0OmvvU+b7/6Du+/M41p785gUmd3F12ibrq7O8NAJZ1IJkD8fwJTIZajlGvQqsIFkFRkobPdQluzmeT4KlQyHw5L+KKzTQjicw3idobVn3CedKOQeNAowgePrULY66xCH1qVC1GnAZXcjdU0iEnXj9kwiN08ik0YIjG2JPIendofKZIspv7wEY8xmGq5H6XUi0oWQCHxIJd6EHVZkYpddHfakHY76Wqz0FirIz+7jWuX0inK66SiREx+dgspcRXs3HKK5Yt2kBhTTFFuM9FXU/ns8FWunE9g5cId3LySxuE9Z5kzfSWzpi7luT+8xsfTl/E//tvveOYPkzl19Cbxt8v54thd9m//ipXzt7NwxmomvziVP//yOZ77zfPMmPwx+3eeIPZ2HvnZTSTElPLFiW/YuvYAH01bzPTJM5j61vu8P/kD5sycx6I5y/g/8q0ShI+Z0hAAAAAASUVORK5CYII="/>
          <p:cNvSpPr>
            <a:spLocks noChangeAspect="1" noChangeArrowheads="1"/>
          </p:cNvSpPr>
          <p:nvPr/>
        </p:nvSpPr>
        <p:spPr bwMode="auto">
          <a:xfrm>
            <a:off x="155575" y="-525463"/>
            <a:ext cx="1095375" cy="10953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Rectangle 5"/>
          <p:cNvSpPr txBox="1">
            <a:spLocks noChangeArrowheads="1"/>
          </p:cNvSpPr>
          <p:nvPr/>
        </p:nvSpPr>
        <p:spPr bwMode="auto">
          <a:xfrm>
            <a:off x="233362" y="776848"/>
            <a:ext cx="8677275" cy="366712"/>
          </a:xfrm>
          <a:prstGeom prst="rect">
            <a:avLst/>
          </a:prstGeom>
          <a:noFill/>
          <a:ln w="9525">
            <a:noFill/>
            <a:miter lim="800000"/>
            <a:headEnd/>
            <a:tailEnd/>
          </a:ln>
        </p:spPr>
        <p:txBody>
          <a:bodyPr/>
          <a:lstStyle/>
          <a:p>
            <a:pPr algn="ctr" fontAlgn="base">
              <a:lnSpc>
                <a:spcPct val="90000"/>
              </a:lnSpc>
              <a:spcBef>
                <a:spcPct val="0"/>
              </a:spcBef>
              <a:spcAft>
                <a:spcPct val="0"/>
              </a:spcAft>
              <a:buFont typeface="Wingdings" pitchFamily="2" charset="2"/>
              <a:buNone/>
              <a:defRPr/>
            </a:pPr>
            <a:r>
              <a:rPr lang="en-US" sz="1600" kern="0" dirty="0">
                <a:latin typeface="Calibri" panose="020F0502020204030204" pitchFamily="34" charset="0"/>
              </a:rPr>
              <a:t>Top 15 Spectrum Scale PMR Categories of 2016</a:t>
            </a:r>
            <a:endParaRPr lang="en-US" sz="1600" b="0" kern="0" dirty="0">
              <a:latin typeface="Calibri" panose="020F0502020204030204" pitchFamily="34" charset="0"/>
            </a:endParaRPr>
          </a:p>
        </p:txBody>
      </p:sp>
    </p:spTree>
    <p:extLst>
      <p:ext uri="{BB962C8B-B14F-4D97-AF65-F5344CB8AC3E}">
        <p14:creationId xmlns:p14="http://schemas.microsoft.com/office/powerpoint/2010/main" val="4146049644"/>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71684" y="1616153"/>
            <a:ext cx="4804957" cy="4114007"/>
          </a:xfrm>
          <a:prstGeom prst="rect">
            <a:avLst/>
          </a:prstGeom>
        </p:spPr>
      </p:pic>
      <p:sp>
        <p:nvSpPr>
          <p:cNvPr id="25" name="Title 24"/>
          <p:cNvSpPr>
            <a:spLocks noGrp="1"/>
          </p:cNvSpPr>
          <p:nvPr>
            <p:ph type="title"/>
          </p:nvPr>
        </p:nvSpPr>
        <p:spPr/>
        <p:txBody>
          <a:bodyPr/>
          <a:lstStyle/>
          <a:p>
            <a:r>
              <a:rPr lang="en-US" dirty="0">
                <a:latin typeface="Calibri" panose="020F0502020204030204" pitchFamily="34" charset="0"/>
              </a:rPr>
              <a:t>Spectrum Scale Field Issues</a:t>
            </a:r>
          </a:p>
        </p:txBody>
      </p:sp>
      <p:sp>
        <p:nvSpPr>
          <p:cNvPr id="4" name="Slide Number Placeholder 3"/>
          <p:cNvSpPr>
            <a:spLocks noGrp="1"/>
          </p:cNvSpPr>
          <p:nvPr>
            <p:ph type="sldNum" sz="quarter" idx="12"/>
          </p:nvPr>
        </p:nvSpPr>
        <p:spPr/>
        <p:txBody>
          <a:bodyPr/>
          <a:lstStyle/>
          <a:p>
            <a:fld id="{7A7A9D5B-8C40-074F-9F1B-3EBBFCD8DE9C}" type="slidenum">
              <a:rPr lang="en-US" smtClean="0"/>
              <a:pPr/>
              <a:t>7</a:t>
            </a:fld>
            <a:endParaRPr lang="en-US" dirty="0"/>
          </a:p>
        </p:txBody>
      </p:sp>
      <p:sp>
        <p:nvSpPr>
          <p:cNvPr id="5" name="TextBox 4"/>
          <p:cNvSpPr txBox="1">
            <a:spLocks noChangeArrowheads="1"/>
          </p:cNvSpPr>
          <p:nvPr/>
        </p:nvSpPr>
        <p:spPr bwMode="auto">
          <a:xfrm>
            <a:off x="919158" y="1557552"/>
            <a:ext cx="2966497" cy="311340"/>
          </a:xfrm>
          <a:prstGeom prst="rect">
            <a:avLst/>
          </a:prstGeom>
          <a:noFill/>
          <a:ln w="9525">
            <a:noFill/>
            <a:miter lim="800000"/>
            <a:headEnd/>
            <a:tailEnd/>
          </a:ln>
        </p:spPr>
        <p:txBody>
          <a:bodyPr/>
          <a:lstStyle>
            <a:defPPr>
              <a:defRPr lang="en-US"/>
            </a:defPPr>
            <a:lvl1pPr algn="l" rtl="0" fontAlgn="base">
              <a:lnSpc>
                <a:spcPct val="90000"/>
              </a:lnSpc>
              <a:spcBef>
                <a:spcPct val="0"/>
              </a:spcBef>
              <a:spcAft>
                <a:spcPct val="0"/>
              </a:spcAft>
              <a:defRPr sz="2000" kern="1200">
                <a:solidFill>
                  <a:srgbClr val="191919"/>
                </a:solidFill>
                <a:latin typeface="HelvNeue Light for IBM" pitchFamily="34" charset="0"/>
                <a:ea typeface="+mn-ea"/>
                <a:cs typeface="+mn-cs"/>
              </a:defRPr>
            </a:lvl1pPr>
            <a:lvl2pPr marL="457200" algn="l" rtl="0" fontAlgn="base">
              <a:lnSpc>
                <a:spcPct val="90000"/>
              </a:lnSpc>
              <a:spcBef>
                <a:spcPct val="0"/>
              </a:spcBef>
              <a:spcAft>
                <a:spcPct val="0"/>
              </a:spcAft>
              <a:defRPr sz="2000" kern="1200">
                <a:solidFill>
                  <a:srgbClr val="191919"/>
                </a:solidFill>
                <a:latin typeface="HelvNeue Light for IBM" pitchFamily="34" charset="0"/>
                <a:ea typeface="+mn-ea"/>
                <a:cs typeface="+mn-cs"/>
              </a:defRPr>
            </a:lvl2pPr>
            <a:lvl3pPr marL="914400" algn="l" rtl="0" fontAlgn="base">
              <a:lnSpc>
                <a:spcPct val="90000"/>
              </a:lnSpc>
              <a:spcBef>
                <a:spcPct val="0"/>
              </a:spcBef>
              <a:spcAft>
                <a:spcPct val="0"/>
              </a:spcAft>
              <a:defRPr sz="2000" kern="1200">
                <a:solidFill>
                  <a:srgbClr val="191919"/>
                </a:solidFill>
                <a:latin typeface="HelvNeue Light for IBM" pitchFamily="34" charset="0"/>
                <a:ea typeface="+mn-ea"/>
                <a:cs typeface="+mn-cs"/>
              </a:defRPr>
            </a:lvl3pPr>
            <a:lvl4pPr marL="1371600" algn="l" rtl="0" fontAlgn="base">
              <a:lnSpc>
                <a:spcPct val="90000"/>
              </a:lnSpc>
              <a:spcBef>
                <a:spcPct val="0"/>
              </a:spcBef>
              <a:spcAft>
                <a:spcPct val="0"/>
              </a:spcAft>
              <a:defRPr sz="2000" kern="1200">
                <a:solidFill>
                  <a:srgbClr val="191919"/>
                </a:solidFill>
                <a:latin typeface="HelvNeue Light for IBM" pitchFamily="34" charset="0"/>
                <a:ea typeface="+mn-ea"/>
                <a:cs typeface="+mn-cs"/>
              </a:defRPr>
            </a:lvl4pPr>
            <a:lvl5pPr marL="1828800" algn="l" rtl="0" fontAlgn="base">
              <a:lnSpc>
                <a:spcPct val="90000"/>
              </a:lnSpc>
              <a:spcBef>
                <a:spcPct val="0"/>
              </a:spcBef>
              <a:spcAft>
                <a:spcPct val="0"/>
              </a:spcAft>
              <a:defRPr sz="2000" kern="1200">
                <a:solidFill>
                  <a:srgbClr val="191919"/>
                </a:solidFill>
                <a:latin typeface="HelvNeue Light for IBM" pitchFamily="34" charset="0"/>
                <a:ea typeface="+mn-ea"/>
                <a:cs typeface="+mn-cs"/>
              </a:defRPr>
            </a:lvl5pPr>
            <a:lvl6pPr marL="2286000" algn="l" defTabSz="914400" rtl="0" eaLnBrk="1" latinLnBrk="0" hangingPunct="1">
              <a:defRPr sz="2000" kern="1200">
                <a:solidFill>
                  <a:srgbClr val="191919"/>
                </a:solidFill>
                <a:latin typeface="HelvNeue Light for IBM" pitchFamily="34" charset="0"/>
                <a:ea typeface="+mn-ea"/>
                <a:cs typeface="+mn-cs"/>
              </a:defRPr>
            </a:lvl6pPr>
            <a:lvl7pPr marL="2743200" algn="l" defTabSz="914400" rtl="0" eaLnBrk="1" latinLnBrk="0" hangingPunct="1">
              <a:defRPr sz="2000" kern="1200">
                <a:solidFill>
                  <a:srgbClr val="191919"/>
                </a:solidFill>
                <a:latin typeface="HelvNeue Light for IBM" pitchFamily="34" charset="0"/>
                <a:ea typeface="+mn-ea"/>
                <a:cs typeface="+mn-cs"/>
              </a:defRPr>
            </a:lvl7pPr>
            <a:lvl8pPr marL="3200400" algn="l" defTabSz="914400" rtl="0" eaLnBrk="1" latinLnBrk="0" hangingPunct="1">
              <a:defRPr sz="2000" kern="1200">
                <a:solidFill>
                  <a:srgbClr val="191919"/>
                </a:solidFill>
                <a:latin typeface="HelvNeue Light for IBM" pitchFamily="34" charset="0"/>
                <a:ea typeface="+mn-ea"/>
                <a:cs typeface="+mn-cs"/>
              </a:defRPr>
            </a:lvl8pPr>
            <a:lvl9pPr marL="3657600" algn="l" defTabSz="914400" rtl="0" eaLnBrk="1" latinLnBrk="0" hangingPunct="1">
              <a:defRPr sz="2000" kern="1200">
                <a:solidFill>
                  <a:srgbClr val="191919"/>
                </a:solidFill>
                <a:latin typeface="HelvNeue Light for IBM" pitchFamily="34" charset="0"/>
                <a:ea typeface="+mn-ea"/>
                <a:cs typeface="+mn-cs"/>
              </a:defRPr>
            </a:lvl9pPr>
          </a:lstStyle>
          <a:p>
            <a:pPr algn="ctr" fontAlgn="base">
              <a:lnSpc>
                <a:spcPct val="90000"/>
              </a:lnSpc>
              <a:spcBef>
                <a:spcPct val="0"/>
              </a:spcBef>
              <a:spcAft>
                <a:spcPct val="0"/>
              </a:spcAft>
              <a:buFont typeface="Wingdings" pitchFamily="2" charset="2"/>
              <a:buNone/>
              <a:defRPr/>
            </a:pPr>
            <a:r>
              <a:rPr lang="en-US" sz="1600" kern="0" dirty="0">
                <a:latin typeface="Calibri" panose="020F0502020204030204" pitchFamily="34" charset="0"/>
              </a:rPr>
              <a:t>Cluster Management 20.94%</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8601" y="2049568"/>
            <a:ext cx="4347610" cy="3470692"/>
          </a:xfrm>
          <a:prstGeom prst="rect">
            <a:avLst/>
          </a:prstGeom>
        </p:spPr>
      </p:pic>
      <p:sp>
        <p:nvSpPr>
          <p:cNvPr id="10" name="TextBox 9"/>
          <p:cNvSpPr txBox="1">
            <a:spLocks noChangeArrowheads="1"/>
          </p:cNvSpPr>
          <p:nvPr/>
        </p:nvSpPr>
        <p:spPr bwMode="auto">
          <a:xfrm>
            <a:off x="5524717" y="1555327"/>
            <a:ext cx="2298890" cy="313565"/>
          </a:xfrm>
          <a:prstGeom prst="rect">
            <a:avLst/>
          </a:prstGeom>
          <a:noFill/>
          <a:ln w="9525">
            <a:noFill/>
            <a:miter lim="800000"/>
            <a:headEnd/>
            <a:tailEnd/>
          </a:ln>
        </p:spPr>
        <p:txBody>
          <a:bodyPr/>
          <a:lstStyle>
            <a:defPPr>
              <a:defRPr lang="en-US"/>
            </a:defPPr>
            <a:lvl1pPr algn="l" rtl="0" fontAlgn="base">
              <a:lnSpc>
                <a:spcPct val="90000"/>
              </a:lnSpc>
              <a:spcBef>
                <a:spcPct val="0"/>
              </a:spcBef>
              <a:spcAft>
                <a:spcPct val="0"/>
              </a:spcAft>
              <a:defRPr sz="2000" kern="1200">
                <a:solidFill>
                  <a:srgbClr val="191919"/>
                </a:solidFill>
                <a:latin typeface="HelvNeue Light for IBM" pitchFamily="34" charset="0"/>
                <a:ea typeface="+mn-ea"/>
                <a:cs typeface="+mn-cs"/>
              </a:defRPr>
            </a:lvl1pPr>
            <a:lvl2pPr marL="457200" algn="l" rtl="0" fontAlgn="base">
              <a:lnSpc>
                <a:spcPct val="90000"/>
              </a:lnSpc>
              <a:spcBef>
                <a:spcPct val="0"/>
              </a:spcBef>
              <a:spcAft>
                <a:spcPct val="0"/>
              </a:spcAft>
              <a:defRPr sz="2000" kern="1200">
                <a:solidFill>
                  <a:srgbClr val="191919"/>
                </a:solidFill>
                <a:latin typeface="HelvNeue Light for IBM" pitchFamily="34" charset="0"/>
                <a:ea typeface="+mn-ea"/>
                <a:cs typeface="+mn-cs"/>
              </a:defRPr>
            </a:lvl2pPr>
            <a:lvl3pPr marL="914400" algn="l" rtl="0" fontAlgn="base">
              <a:lnSpc>
                <a:spcPct val="90000"/>
              </a:lnSpc>
              <a:spcBef>
                <a:spcPct val="0"/>
              </a:spcBef>
              <a:spcAft>
                <a:spcPct val="0"/>
              </a:spcAft>
              <a:defRPr sz="2000" kern="1200">
                <a:solidFill>
                  <a:srgbClr val="191919"/>
                </a:solidFill>
                <a:latin typeface="HelvNeue Light for IBM" pitchFamily="34" charset="0"/>
                <a:ea typeface="+mn-ea"/>
                <a:cs typeface="+mn-cs"/>
              </a:defRPr>
            </a:lvl3pPr>
            <a:lvl4pPr marL="1371600" algn="l" rtl="0" fontAlgn="base">
              <a:lnSpc>
                <a:spcPct val="90000"/>
              </a:lnSpc>
              <a:spcBef>
                <a:spcPct val="0"/>
              </a:spcBef>
              <a:spcAft>
                <a:spcPct val="0"/>
              </a:spcAft>
              <a:defRPr sz="2000" kern="1200">
                <a:solidFill>
                  <a:srgbClr val="191919"/>
                </a:solidFill>
                <a:latin typeface="HelvNeue Light for IBM" pitchFamily="34" charset="0"/>
                <a:ea typeface="+mn-ea"/>
                <a:cs typeface="+mn-cs"/>
              </a:defRPr>
            </a:lvl4pPr>
            <a:lvl5pPr marL="1828800" algn="l" rtl="0" fontAlgn="base">
              <a:lnSpc>
                <a:spcPct val="90000"/>
              </a:lnSpc>
              <a:spcBef>
                <a:spcPct val="0"/>
              </a:spcBef>
              <a:spcAft>
                <a:spcPct val="0"/>
              </a:spcAft>
              <a:defRPr sz="2000" kern="1200">
                <a:solidFill>
                  <a:srgbClr val="191919"/>
                </a:solidFill>
                <a:latin typeface="HelvNeue Light for IBM" pitchFamily="34" charset="0"/>
                <a:ea typeface="+mn-ea"/>
                <a:cs typeface="+mn-cs"/>
              </a:defRPr>
            </a:lvl5pPr>
            <a:lvl6pPr marL="2286000" algn="l" defTabSz="914400" rtl="0" eaLnBrk="1" latinLnBrk="0" hangingPunct="1">
              <a:defRPr sz="2000" kern="1200">
                <a:solidFill>
                  <a:srgbClr val="191919"/>
                </a:solidFill>
                <a:latin typeface="HelvNeue Light for IBM" pitchFamily="34" charset="0"/>
                <a:ea typeface="+mn-ea"/>
                <a:cs typeface="+mn-cs"/>
              </a:defRPr>
            </a:lvl6pPr>
            <a:lvl7pPr marL="2743200" algn="l" defTabSz="914400" rtl="0" eaLnBrk="1" latinLnBrk="0" hangingPunct="1">
              <a:defRPr sz="2000" kern="1200">
                <a:solidFill>
                  <a:srgbClr val="191919"/>
                </a:solidFill>
                <a:latin typeface="HelvNeue Light for IBM" pitchFamily="34" charset="0"/>
                <a:ea typeface="+mn-ea"/>
                <a:cs typeface="+mn-cs"/>
              </a:defRPr>
            </a:lvl7pPr>
            <a:lvl8pPr marL="3200400" algn="l" defTabSz="914400" rtl="0" eaLnBrk="1" latinLnBrk="0" hangingPunct="1">
              <a:defRPr sz="2000" kern="1200">
                <a:solidFill>
                  <a:srgbClr val="191919"/>
                </a:solidFill>
                <a:latin typeface="HelvNeue Light for IBM" pitchFamily="34" charset="0"/>
                <a:ea typeface="+mn-ea"/>
                <a:cs typeface="+mn-cs"/>
              </a:defRPr>
            </a:lvl8pPr>
            <a:lvl9pPr marL="3657600" algn="l" defTabSz="914400" rtl="0" eaLnBrk="1" latinLnBrk="0" hangingPunct="1">
              <a:defRPr sz="2000" kern="1200">
                <a:solidFill>
                  <a:srgbClr val="191919"/>
                </a:solidFill>
                <a:latin typeface="HelvNeue Light for IBM" pitchFamily="34" charset="0"/>
                <a:ea typeface="+mn-ea"/>
                <a:cs typeface="+mn-cs"/>
              </a:defRPr>
            </a:lvl9pPr>
          </a:lstStyle>
          <a:p>
            <a:pPr algn="ctr" fontAlgn="base">
              <a:lnSpc>
                <a:spcPct val="90000"/>
              </a:lnSpc>
              <a:spcBef>
                <a:spcPct val="0"/>
              </a:spcBef>
              <a:spcAft>
                <a:spcPct val="0"/>
              </a:spcAft>
              <a:buFont typeface="Wingdings" pitchFamily="2" charset="2"/>
              <a:buNone/>
              <a:defRPr/>
            </a:pPr>
            <a:r>
              <a:rPr lang="en-US" sz="1600" kern="0" dirty="0" err="1">
                <a:latin typeface="Calibri" panose="020F0502020204030204" pitchFamily="34" charset="0"/>
              </a:rPr>
              <a:t>mmfsd</a:t>
            </a:r>
            <a:r>
              <a:rPr lang="en-US" sz="1600" kern="0" dirty="0">
                <a:latin typeface="Calibri" panose="020F0502020204030204" pitchFamily="34" charset="0"/>
              </a:rPr>
              <a:t> daemon 17.10%</a:t>
            </a:r>
          </a:p>
        </p:txBody>
      </p:sp>
    </p:spTree>
    <p:extLst>
      <p:ext uri="{BB962C8B-B14F-4D97-AF65-F5344CB8AC3E}">
        <p14:creationId xmlns:p14="http://schemas.microsoft.com/office/powerpoint/2010/main" val="568805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le 24"/>
          <p:cNvSpPr>
            <a:spLocks noGrp="1"/>
          </p:cNvSpPr>
          <p:nvPr>
            <p:ph type="title"/>
          </p:nvPr>
        </p:nvSpPr>
        <p:spPr/>
        <p:txBody>
          <a:bodyPr/>
          <a:lstStyle/>
          <a:p>
            <a:r>
              <a:rPr lang="en-US" dirty="0">
                <a:latin typeface="Calibri" panose="020F0502020204030204" pitchFamily="34" charset="0"/>
              </a:rPr>
              <a:t>Spectrum Scale Field Issues</a:t>
            </a:r>
          </a:p>
        </p:txBody>
      </p:sp>
      <p:sp>
        <p:nvSpPr>
          <p:cNvPr id="4" name="Slide Number Placeholder 3"/>
          <p:cNvSpPr>
            <a:spLocks noGrp="1"/>
          </p:cNvSpPr>
          <p:nvPr>
            <p:ph type="sldNum" sz="quarter" idx="12"/>
          </p:nvPr>
        </p:nvSpPr>
        <p:spPr/>
        <p:txBody>
          <a:bodyPr/>
          <a:lstStyle/>
          <a:p>
            <a:fld id="{7A7A9D5B-8C40-074F-9F1B-3EBBFCD8DE9C}" type="slidenum">
              <a:rPr lang="en-US" smtClean="0"/>
              <a:pPr/>
              <a:t>8</a:t>
            </a:fld>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673607"/>
            <a:ext cx="4981840" cy="4236832"/>
          </a:xfrm>
          <a:prstGeom prst="rect">
            <a:avLst/>
          </a:prstGeom>
        </p:spPr>
      </p:pic>
      <p:sp>
        <p:nvSpPr>
          <p:cNvPr id="5" name="TextBox 4"/>
          <p:cNvSpPr txBox="1">
            <a:spLocks noChangeArrowheads="1"/>
          </p:cNvSpPr>
          <p:nvPr/>
        </p:nvSpPr>
        <p:spPr bwMode="auto">
          <a:xfrm>
            <a:off x="1252815" y="1613453"/>
            <a:ext cx="2476211" cy="366712"/>
          </a:xfrm>
          <a:prstGeom prst="rect">
            <a:avLst/>
          </a:prstGeom>
          <a:noFill/>
          <a:ln w="9525">
            <a:noFill/>
            <a:miter lim="800000"/>
            <a:headEnd/>
            <a:tailEnd/>
          </a:ln>
        </p:spPr>
        <p:txBody>
          <a:bodyPr/>
          <a:lstStyle>
            <a:defPPr>
              <a:defRPr lang="en-US"/>
            </a:defPPr>
            <a:lvl1pPr algn="l" rtl="0" fontAlgn="base">
              <a:lnSpc>
                <a:spcPct val="90000"/>
              </a:lnSpc>
              <a:spcBef>
                <a:spcPct val="0"/>
              </a:spcBef>
              <a:spcAft>
                <a:spcPct val="0"/>
              </a:spcAft>
              <a:defRPr sz="2000" kern="1200">
                <a:solidFill>
                  <a:srgbClr val="191919"/>
                </a:solidFill>
                <a:latin typeface="HelvNeue Light for IBM" pitchFamily="34" charset="0"/>
                <a:ea typeface="+mn-ea"/>
                <a:cs typeface="+mn-cs"/>
              </a:defRPr>
            </a:lvl1pPr>
            <a:lvl2pPr marL="457200" algn="l" rtl="0" fontAlgn="base">
              <a:lnSpc>
                <a:spcPct val="90000"/>
              </a:lnSpc>
              <a:spcBef>
                <a:spcPct val="0"/>
              </a:spcBef>
              <a:spcAft>
                <a:spcPct val="0"/>
              </a:spcAft>
              <a:defRPr sz="2000" kern="1200">
                <a:solidFill>
                  <a:srgbClr val="191919"/>
                </a:solidFill>
                <a:latin typeface="HelvNeue Light for IBM" pitchFamily="34" charset="0"/>
                <a:ea typeface="+mn-ea"/>
                <a:cs typeface="+mn-cs"/>
              </a:defRPr>
            </a:lvl2pPr>
            <a:lvl3pPr marL="914400" algn="l" rtl="0" fontAlgn="base">
              <a:lnSpc>
                <a:spcPct val="90000"/>
              </a:lnSpc>
              <a:spcBef>
                <a:spcPct val="0"/>
              </a:spcBef>
              <a:spcAft>
                <a:spcPct val="0"/>
              </a:spcAft>
              <a:defRPr sz="2000" kern="1200">
                <a:solidFill>
                  <a:srgbClr val="191919"/>
                </a:solidFill>
                <a:latin typeface="HelvNeue Light for IBM" pitchFamily="34" charset="0"/>
                <a:ea typeface="+mn-ea"/>
                <a:cs typeface="+mn-cs"/>
              </a:defRPr>
            </a:lvl3pPr>
            <a:lvl4pPr marL="1371600" algn="l" rtl="0" fontAlgn="base">
              <a:lnSpc>
                <a:spcPct val="90000"/>
              </a:lnSpc>
              <a:spcBef>
                <a:spcPct val="0"/>
              </a:spcBef>
              <a:spcAft>
                <a:spcPct val="0"/>
              </a:spcAft>
              <a:defRPr sz="2000" kern="1200">
                <a:solidFill>
                  <a:srgbClr val="191919"/>
                </a:solidFill>
                <a:latin typeface="HelvNeue Light for IBM" pitchFamily="34" charset="0"/>
                <a:ea typeface="+mn-ea"/>
                <a:cs typeface="+mn-cs"/>
              </a:defRPr>
            </a:lvl4pPr>
            <a:lvl5pPr marL="1828800" algn="l" rtl="0" fontAlgn="base">
              <a:lnSpc>
                <a:spcPct val="90000"/>
              </a:lnSpc>
              <a:spcBef>
                <a:spcPct val="0"/>
              </a:spcBef>
              <a:spcAft>
                <a:spcPct val="0"/>
              </a:spcAft>
              <a:defRPr sz="2000" kern="1200">
                <a:solidFill>
                  <a:srgbClr val="191919"/>
                </a:solidFill>
                <a:latin typeface="HelvNeue Light for IBM" pitchFamily="34" charset="0"/>
                <a:ea typeface="+mn-ea"/>
                <a:cs typeface="+mn-cs"/>
              </a:defRPr>
            </a:lvl5pPr>
            <a:lvl6pPr marL="2286000" algn="l" defTabSz="914400" rtl="0" eaLnBrk="1" latinLnBrk="0" hangingPunct="1">
              <a:defRPr sz="2000" kern="1200">
                <a:solidFill>
                  <a:srgbClr val="191919"/>
                </a:solidFill>
                <a:latin typeface="HelvNeue Light for IBM" pitchFamily="34" charset="0"/>
                <a:ea typeface="+mn-ea"/>
                <a:cs typeface="+mn-cs"/>
              </a:defRPr>
            </a:lvl6pPr>
            <a:lvl7pPr marL="2743200" algn="l" defTabSz="914400" rtl="0" eaLnBrk="1" latinLnBrk="0" hangingPunct="1">
              <a:defRPr sz="2000" kern="1200">
                <a:solidFill>
                  <a:srgbClr val="191919"/>
                </a:solidFill>
                <a:latin typeface="HelvNeue Light for IBM" pitchFamily="34" charset="0"/>
                <a:ea typeface="+mn-ea"/>
                <a:cs typeface="+mn-cs"/>
              </a:defRPr>
            </a:lvl7pPr>
            <a:lvl8pPr marL="3200400" algn="l" defTabSz="914400" rtl="0" eaLnBrk="1" latinLnBrk="0" hangingPunct="1">
              <a:defRPr sz="2000" kern="1200">
                <a:solidFill>
                  <a:srgbClr val="191919"/>
                </a:solidFill>
                <a:latin typeface="HelvNeue Light for IBM" pitchFamily="34" charset="0"/>
                <a:ea typeface="+mn-ea"/>
                <a:cs typeface="+mn-cs"/>
              </a:defRPr>
            </a:lvl8pPr>
            <a:lvl9pPr marL="3657600" algn="l" defTabSz="914400" rtl="0" eaLnBrk="1" latinLnBrk="0" hangingPunct="1">
              <a:defRPr sz="2000" kern="1200">
                <a:solidFill>
                  <a:srgbClr val="191919"/>
                </a:solidFill>
                <a:latin typeface="HelvNeue Light for IBM" pitchFamily="34" charset="0"/>
                <a:ea typeface="+mn-ea"/>
                <a:cs typeface="+mn-cs"/>
              </a:defRPr>
            </a:lvl9pPr>
          </a:lstStyle>
          <a:p>
            <a:pPr algn="ctr" fontAlgn="base">
              <a:lnSpc>
                <a:spcPct val="90000"/>
              </a:lnSpc>
              <a:spcBef>
                <a:spcPct val="0"/>
              </a:spcBef>
              <a:spcAft>
                <a:spcPct val="0"/>
              </a:spcAft>
              <a:buFont typeface="Wingdings" pitchFamily="2" charset="2"/>
              <a:buNone/>
              <a:defRPr/>
            </a:pPr>
            <a:r>
              <a:rPr lang="en-US" sz="1600" kern="0" dirty="0">
                <a:latin typeface="Calibri" panose="020F0502020204030204" pitchFamily="34" charset="0"/>
              </a:rPr>
              <a:t>Not Spectrum Scale 13.36%</a:t>
            </a:r>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87942" y="1987356"/>
            <a:ext cx="4291023" cy="3688383"/>
          </a:xfrm>
          <a:prstGeom prst="rect">
            <a:avLst/>
          </a:prstGeom>
        </p:spPr>
      </p:pic>
      <p:sp>
        <p:nvSpPr>
          <p:cNvPr id="10" name="TextBox 9"/>
          <p:cNvSpPr txBox="1">
            <a:spLocks noChangeArrowheads="1"/>
          </p:cNvSpPr>
          <p:nvPr/>
        </p:nvSpPr>
        <p:spPr bwMode="auto">
          <a:xfrm>
            <a:off x="5150206" y="1620643"/>
            <a:ext cx="2966497" cy="311340"/>
          </a:xfrm>
          <a:prstGeom prst="rect">
            <a:avLst/>
          </a:prstGeom>
          <a:noFill/>
          <a:ln w="9525">
            <a:noFill/>
            <a:miter lim="800000"/>
            <a:headEnd/>
            <a:tailEnd/>
          </a:ln>
        </p:spPr>
        <p:txBody>
          <a:bodyPr/>
          <a:lstStyle>
            <a:defPPr>
              <a:defRPr lang="en-US"/>
            </a:defPPr>
            <a:lvl1pPr algn="l" rtl="0" fontAlgn="base">
              <a:lnSpc>
                <a:spcPct val="90000"/>
              </a:lnSpc>
              <a:spcBef>
                <a:spcPct val="0"/>
              </a:spcBef>
              <a:spcAft>
                <a:spcPct val="0"/>
              </a:spcAft>
              <a:defRPr sz="2000" kern="1200">
                <a:solidFill>
                  <a:srgbClr val="191919"/>
                </a:solidFill>
                <a:latin typeface="HelvNeue Light for IBM" pitchFamily="34" charset="0"/>
                <a:ea typeface="+mn-ea"/>
                <a:cs typeface="+mn-cs"/>
              </a:defRPr>
            </a:lvl1pPr>
            <a:lvl2pPr marL="457200" algn="l" rtl="0" fontAlgn="base">
              <a:lnSpc>
                <a:spcPct val="90000"/>
              </a:lnSpc>
              <a:spcBef>
                <a:spcPct val="0"/>
              </a:spcBef>
              <a:spcAft>
                <a:spcPct val="0"/>
              </a:spcAft>
              <a:defRPr sz="2000" kern="1200">
                <a:solidFill>
                  <a:srgbClr val="191919"/>
                </a:solidFill>
                <a:latin typeface="HelvNeue Light for IBM" pitchFamily="34" charset="0"/>
                <a:ea typeface="+mn-ea"/>
                <a:cs typeface="+mn-cs"/>
              </a:defRPr>
            </a:lvl2pPr>
            <a:lvl3pPr marL="914400" algn="l" rtl="0" fontAlgn="base">
              <a:lnSpc>
                <a:spcPct val="90000"/>
              </a:lnSpc>
              <a:spcBef>
                <a:spcPct val="0"/>
              </a:spcBef>
              <a:spcAft>
                <a:spcPct val="0"/>
              </a:spcAft>
              <a:defRPr sz="2000" kern="1200">
                <a:solidFill>
                  <a:srgbClr val="191919"/>
                </a:solidFill>
                <a:latin typeface="HelvNeue Light for IBM" pitchFamily="34" charset="0"/>
                <a:ea typeface="+mn-ea"/>
                <a:cs typeface="+mn-cs"/>
              </a:defRPr>
            </a:lvl3pPr>
            <a:lvl4pPr marL="1371600" algn="l" rtl="0" fontAlgn="base">
              <a:lnSpc>
                <a:spcPct val="90000"/>
              </a:lnSpc>
              <a:spcBef>
                <a:spcPct val="0"/>
              </a:spcBef>
              <a:spcAft>
                <a:spcPct val="0"/>
              </a:spcAft>
              <a:defRPr sz="2000" kern="1200">
                <a:solidFill>
                  <a:srgbClr val="191919"/>
                </a:solidFill>
                <a:latin typeface="HelvNeue Light for IBM" pitchFamily="34" charset="0"/>
                <a:ea typeface="+mn-ea"/>
                <a:cs typeface="+mn-cs"/>
              </a:defRPr>
            </a:lvl4pPr>
            <a:lvl5pPr marL="1828800" algn="l" rtl="0" fontAlgn="base">
              <a:lnSpc>
                <a:spcPct val="90000"/>
              </a:lnSpc>
              <a:spcBef>
                <a:spcPct val="0"/>
              </a:spcBef>
              <a:spcAft>
                <a:spcPct val="0"/>
              </a:spcAft>
              <a:defRPr sz="2000" kern="1200">
                <a:solidFill>
                  <a:srgbClr val="191919"/>
                </a:solidFill>
                <a:latin typeface="HelvNeue Light for IBM" pitchFamily="34" charset="0"/>
                <a:ea typeface="+mn-ea"/>
                <a:cs typeface="+mn-cs"/>
              </a:defRPr>
            </a:lvl5pPr>
            <a:lvl6pPr marL="2286000" algn="l" defTabSz="914400" rtl="0" eaLnBrk="1" latinLnBrk="0" hangingPunct="1">
              <a:defRPr sz="2000" kern="1200">
                <a:solidFill>
                  <a:srgbClr val="191919"/>
                </a:solidFill>
                <a:latin typeface="HelvNeue Light for IBM" pitchFamily="34" charset="0"/>
                <a:ea typeface="+mn-ea"/>
                <a:cs typeface="+mn-cs"/>
              </a:defRPr>
            </a:lvl6pPr>
            <a:lvl7pPr marL="2743200" algn="l" defTabSz="914400" rtl="0" eaLnBrk="1" latinLnBrk="0" hangingPunct="1">
              <a:defRPr sz="2000" kern="1200">
                <a:solidFill>
                  <a:srgbClr val="191919"/>
                </a:solidFill>
                <a:latin typeface="HelvNeue Light for IBM" pitchFamily="34" charset="0"/>
                <a:ea typeface="+mn-ea"/>
                <a:cs typeface="+mn-cs"/>
              </a:defRPr>
            </a:lvl7pPr>
            <a:lvl8pPr marL="3200400" algn="l" defTabSz="914400" rtl="0" eaLnBrk="1" latinLnBrk="0" hangingPunct="1">
              <a:defRPr sz="2000" kern="1200">
                <a:solidFill>
                  <a:srgbClr val="191919"/>
                </a:solidFill>
                <a:latin typeface="HelvNeue Light for IBM" pitchFamily="34" charset="0"/>
                <a:ea typeface="+mn-ea"/>
                <a:cs typeface="+mn-cs"/>
              </a:defRPr>
            </a:lvl8pPr>
            <a:lvl9pPr marL="3657600" algn="l" defTabSz="914400" rtl="0" eaLnBrk="1" latinLnBrk="0" hangingPunct="1">
              <a:defRPr sz="2000" kern="1200">
                <a:solidFill>
                  <a:srgbClr val="191919"/>
                </a:solidFill>
                <a:latin typeface="HelvNeue Light for IBM" pitchFamily="34" charset="0"/>
                <a:ea typeface="+mn-ea"/>
                <a:cs typeface="+mn-cs"/>
              </a:defRPr>
            </a:lvl9pPr>
          </a:lstStyle>
          <a:p>
            <a:pPr algn="ctr" fontAlgn="base">
              <a:lnSpc>
                <a:spcPct val="90000"/>
              </a:lnSpc>
              <a:spcBef>
                <a:spcPct val="0"/>
              </a:spcBef>
              <a:spcAft>
                <a:spcPct val="0"/>
              </a:spcAft>
              <a:buFont typeface="Wingdings" pitchFamily="2" charset="2"/>
              <a:buNone/>
              <a:defRPr/>
            </a:pPr>
            <a:r>
              <a:rPr lang="en-US" sz="1600" kern="0" dirty="0">
                <a:latin typeface="Calibri" panose="020F0502020204030204" pitchFamily="34" charset="0"/>
              </a:rPr>
              <a:t>File System 10.72%</a:t>
            </a:r>
          </a:p>
        </p:txBody>
      </p:sp>
    </p:spTree>
    <p:extLst>
      <p:ext uri="{BB962C8B-B14F-4D97-AF65-F5344CB8AC3E}">
        <p14:creationId xmlns:p14="http://schemas.microsoft.com/office/powerpoint/2010/main" val="19436557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le 24"/>
          <p:cNvSpPr>
            <a:spLocks noGrp="1"/>
          </p:cNvSpPr>
          <p:nvPr>
            <p:ph type="title"/>
          </p:nvPr>
        </p:nvSpPr>
        <p:spPr/>
        <p:txBody>
          <a:bodyPr/>
          <a:lstStyle/>
          <a:p>
            <a:r>
              <a:rPr lang="en-US" dirty="0">
                <a:latin typeface="Calibri" panose="020F0502020204030204" pitchFamily="34" charset="0"/>
              </a:rPr>
              <a:t>Spectrum Scale Field Issues</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96377" y="1554696"/>
            <a:ext cx="5260542" cy="4544448"/>
          </a:xfrm>
          <a:prstGeom prst="rect">
            <a:avLst/>
          </a:prstGeom>
        </p:spPr>
      </p:pic>
      <p:sp>
        <p:nvSpPr>
          <p:cNvPr id="8" name="TextBox 7"/>
          <p:cNvSpPr txBox="1">
            <a:spLocks noChangeArrowheads="1"/>
          </p:cNvSpPr>
          <p:nvPr/>
        </p:nvSpPr>
        <p:spPr bwMode="auto">
          <a:xfrm>
            <a:off x="2733017" y="1554696"/>
            <a:ext cx="3587261" cy="284152"/>
          </a:xfrm>
          <a:prstGeom prst="rect">
            <a:avLst/>
          </a:prstGeom>
          <a:noFill/>
          <a:ln w="9525">
            <a:noFill/>
            <a:miter lim="800000"/>
            <a:headEnd/>
            <a:tailEnd/>
          </a:ln>
        </p:spPr>
        <p:txBody>
          <a:bodyPr/>
          <a:lstStyle>
            <a:defPPr>
              <a:defRPr lang="en-US"/>
            </a:defPPr>
            <a:lvl1pPr algn="l" rtl="0" fontAlgn="base">
              <a:lnSpc>
                <a:spcPct val="90000"/>
              </a:lnSpc>
              <a:spcBef>
                <a:spcPct val="0"/>
              </a:spcBef>
              <a:spcAft>
                <a:spcPct val="0"/>
              </a:spcAft>
              <a:defRPr sz="2000" kern="1200">
                <a:solidFill>
                  <a:srgbClr val="191919"/>
                </a:solidFill>
                <a:latin typeface="HelvNeue Light for IBM" pitchFamily="34" charset="0"/>
                <a:ea typeface="+mn-ea"/>
                <a:cs typeface="+mn-cs"/>
              </a:defRPr>
            </a:lvl1pPr>
            <a:lvl2pPr marL="457200" algn="l" rtl="0" fontAlgn="base">
              <a:lnSpc>
                <a:spcPct val="90000"/>
              </a:lnSpc>
              <a:spcBef>
                <a:spcPct val="0"/>
              </a:spcBef>
              <a:spcAft>
                <a:spcPct val="0"/>
              </a:spcAft>
              <a:defRPr sz="2000" kern="1200">
                <a:solidFill>
                  <a:srgbClr val="191919"/>
                </a:solidFill>
                <a:latin typeface="HelvNeue Light for IBM" pitchFamily="34" charset="0"/>
                <a:ea typeface="+mn-ea"/>
                <a:cs typeface="+mn-cs"/>
              </a:defRPr>
            </a:lvl2pPr>
            <a:lvl3pPr marL="914400" algn="l" rtl="0" fontAlgn="base">
              <a:lnSpc>
                <a:spcPct val="90000"/>
              </a:lnSpc>
              <a:spcBef>
                <a:spcPct val="0"/>
              </a:spcBef>
              <a:spcAft>
                <a:spcPct val="0"/>
              </a:spcAft>
              <a:defRPr sz="2000" kern="1200">
                <a:solidFill>
                  <a:srgbClr val="191919"/>
                </a:solidFill>
                <a:latin typeface="HelvNeue Light for IBM" pitchFamily="34" charset="0"/>
                <a:ea typeface="+mn-ea"/>
                <a:cs typeface="+mn-cs"/>
              </a:defRPr>
            </a:lvl3pPr>
            <a:lvl4pPr marL="1371600" algn="l" rtl="0" fontAlgn="base">
              <a:lnSpc>
                <a:spcPct val="90000"/>
              </a:lnSpc>
              <a:spcBef>
                <a:spcPct val="0"/>
              </a:spcBef>
              <a:spcAft>
                <a:spcPct val="0"/>
              </a:spcAft>
              <a:defRPr sz="2000" kern="1200">
                <a:solidFill>
                  <a:srgbClr val="191919"/>
                </a:solidFill>
                <a:latin typeface="HelvNeue Light for IBM" pitchFamily="34" charset="0"/>
                <a:ea typeface="+mn-ea"/>
                <a:cs typeface="+mn-cs"/>
              </a:defRPr>
            </a:lvl4pPr>
            <a:lvl5pPr marL="1828800" algn="l" rtl="0" fontAlgn="base">
              <a:lnSpc>
                <a:spcPct val="90000"/>
              </a:lnSpc>
              <a:spcBef>
                <a:spcPct val="0"/>
              </a:spcBef>
              <a:spcAft>
                <a:spcPct val="0"/>
              </a:spcAft>
              <a:defRPr sz="2000" kern="1200">
                <a:solidFill>
                  <a:srgbClr val="191919"/>
                </a:solidFill>
                <a:latin typeface="HelvNeue Light for IBM" pitchFamily="34" charset="0"/>
                <a:ea typeface="+mn-ea"/>
                <a:cs typeface="+mn-cs"/>
              </a:defRPr>
            </a:lvl5pPr>
            <a:lvl6pPr marL="2286000" algn="l" defTabSz="914400" rtl="0" eaLnBrk="1" latinLnBrk="0" hangingPunct="1">
              <a:defRPr sz="2000" kern="1200">
                <a:solidFill>
                  <a:srgbClr val="191919"/>
                </a:solidFill>
                <a:latin typeface="HelvNeue Light for IBM" pitchFamily="34" charset="0"/>
                <a:ea typeface="+mn-ea"/>
                <a:cs typeface="+mn-cs"/>
              </a:defRPr>
            </a:lvl6pPr>
            <a:lvl7pPr marL="2743200" algn="l" defTabSz="914400" rtl="0" eaLnBrk="1" latinLnBrk="0" hangingPunct="1">
              <a:defRPr sz="2000" kern="1200">
                <a:solidFill>
                  <a:srgbClr val="191919"/>
                </a:solidFill>
                <a:latin typeface="HelvNeue Light for IBM" pitchFamily="34" charset="0"/>
                <a:ea typeface="+mn-ea"/>
                <a:cs typeface="+mn-cs"/>
              </a:defRPr>
            </a:lvl7pPr>
            <a:lvl8pPr marL="3200400" algn="l" defTabSz="914400" rtl="0" eaLnBrk="1" latinLnBrk="0" hangingPunct="1">
              <a:defRPr sz="2000" kern="1200">
                <a:solidFill>
                  <a:srgbClr val="191919"/>
                </a:solidFill>
                <a:latin typeface="HelvNeue Light for IBM" pitchFamily="34" charset="0"/>
                <a:ea typeface="+mn-ea"/>
                <a:cs typeface="+mn-cs"/>
              </a:defRPr>
            </a:lvl8pPr>
            <a:lvl9pPr marL="3657600" algn="l" defTabSz="914400" rtl="0" eaLnBrk="1" latinLnBrk="0" hangingPunct="1">
              <a:defRPr sz="2000" kern="1200">
                <a:solidFill>
                  <a:srgbClr val="191919"/>
                </a:solidFill>
                <a:latin typeface="HelvNeue Light for IBM" pitchFamily="34" charset="0"/>
                <a:ea typeface="+mn-ea"/>
                <a:cs typeface="+mn-cs"/>
              </a:defRPr>
            </a:lvl9pPr>
          </a:lstStyle>
          <a:p>
            <a:pPr algn="ctr" fontAlgn="base">
              <a:lnSpc>
                <a:spcPct val="90000"/>
              </a:lnSpc>
              <a:spcBef>
                <a:spcPct val="0"/>
              </a:spcBef>
              <a:spcAft>
                <a:spcPct val="0"/>
              </a:spcAft>
              <a:buFont typeface="Wingdings" pitchFamily="2" charset="2"/>
              <a:buNone/>
              <a:defRPr/>
            </a:pPr>
            <a:r>
              <a:rPr lang="en-US" sz="1600" kern="0" dirty="0">
                <a:latin typeface="Calibri" panose="020F0502020204030204" pitchFamily="34" charset="0"/>
              </a:rPr>
              <a:t>NSD (Network Shared Disk) 9.72%</a:t>
            </a:r>
          </a:p>
        </p:txBody>
      </p:sp>
      <p:sp>
        <p:nvSpPr>
          <p:cNvPr id="4" name="Slide Number Placeholder 3"/>
          <p:cNvSpPr>
            <a:spLocks noGrp="1"/>
          </p:cNvSpPr>
          <p:nvPr>
            <p:ph type="sldNum" sz="quarter" idx="12"/>
          </p:nvPr>
        </p:nvSpPr>
        <p:spPr>
          <a:xfrm>
            <a:off x="8534401" y="5617038"/>
            <a:ext cx="383185" cy="205912"/>
          </a:xfrm>
        </p:spPr>
        <p:txBody>
          <a:bodyPr/>
          <a:lstStyle/>
          <a:p>
            <a:fld id="{7A7A9D5B-8C40-074F-9F1B-3EBBFCD8DE9C}" type="slidenum">
              <a:rPr lang="en-US" smtClean="0"/>
              <a:pPr/>
              <a:t>9</a:t>
            </a:fld>
            <a:endParaRPr lang="en-US" dirty="0"/>
          </a:p>
        </p:txBody>
      </p:sp>
    </p:spTree>
    <p:extLst>
      <p:ext uri="{BB962C8B-B14F-4D97-AF65-F5344CB8AC3E}">
        <p14:creationId xmlns:p14="http://schemas.microsoft.com/office/powerpoint/2010/main" val="4938147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328613" y="292100"/>
            <a:ext cx="8686800" cy="775597"/>
          </a:xfrm>
        </p:spPr>
        <p:txBody>
          <a:bodyPr/>
          <a:lstStyle/>
          <a:p>
            <a:r>
              <a:rPr lang="en-US" dirty="0"/>
              <a:t>Scenario 1:</a:t>
            </a:r>
            <a:br>
              <a:rPr lang="en-US" dirty="0"/>
            </a:br>
            <a:r>
              <a:rPr lang="en-US" dirty="0"/>
              <a:t>	Spectrum Scale isn’t starting after an upgrade.</a:t>
            </a:r>
          </a:p>
        </p:txBody>
      </p:sp>
      <p:sp>
        <p:nvSpPr>
          <p:cNvPr id="40963" name="Rectangle 3"/>
          <p:cNvSpPr>
            <a:spLocks noGrp="1" noChangeArrowheads="1"/>
          </p:cNvSpPr>
          <p:nvPr>
            <p:ph idx="1"/>
          </p:nvPr>
        </p:nvSpPr>
        <p:spPr>
          <a:xfrm>
            <a:off x="328613" y="1827213"/>
            <a:ext cx="8579717" cy="4215368"/>
          </a:xfrm>
        </p:spPr>
        <p:txBody>
          <a:bodyPr/>
          <a:lstStyle/>
          <a:p>
            <a:pPr marL="0" indent="0">
              <a:buNone/>
            </a:pPr>
            <a:r>
              <a:rPr lang="en-US" dirty="0"/>
              <a:t>I’ve upgraded my operating system and now GPFS won’t start. </a:t>
            </a:r>
          </a:p>
          <a:p>
            <a:pPr marL="0" indent="0">
              <a:buNone/>
            </a:pPr>
            <a:r>
              <a:rPr lang="en-US" dirty="0"/>
              <a:t>Common causes:</a:t>
            </a:r>
          </a:p>
          <a:p>
            <a:pPr marL="342900" indent="-342900">
              <a:buAutoNum type="arabicParenR"/>
            </a:pPr>
            <a:r>
              <a:rPr lang="en-US" dirty="0"/>
              <a:t>Don't forget to compile the compatibility layer (kernel extension). </a:t>
            </a:r>
          </a:p>
          <a:p>
            <a:pPr lvl="1"/>
            <a:r>
              <a:rPr lang="en-US" dirty="0"/>
              <a:t>4.1.0.4 or higher: </a:t>
            </a:r>
            <a:r>
              <a:rPr lang="en-US" dirty="0" err="1"/>
              <a:t>mmbuildgpl</a:t>
            </a:r>
            <a:endParaRPr lang="en-US" dirty="0"/>
          </a:p>
          <a:p>
            <a:pPr lvl="1"/>
            <a:r>
              <a:rPr lang="en-US" dirty="0"/>
              <a:t>Prior versions: See /</a:t>
            </a:r>
            <a:r>
              <a:rPr lang="en-US" dirty="0" err="1"/>
              <a:t>usr</a:t>
            </a:r>
            <a:r>
              <a:rPr lang="en-US" dirty="0"/>
              <a:t>/</a:t>
            </a:r>
            <a:r>
              <a:rPr lang="en-US" dirty="0" err="1"/>
              <a:t>lpp</a:t>
            </a:r>
            <a:r>
              <a:rPr lang="en-US" dirty="0"/>
              <a:t>/</a:t>
            </a:r>
            <a:r>
              <a:rPr lang="en-US" dirty="0" err="1"/>
              <a:t>mmfs</a:t>
            </a:r>
            <a:r>
              <a:rPr lang="en-US" dirty="0"/>
              <a:t>/</a:t>
            </a:r>
            <a:r>
              <a:rPr lang="en-US" dirty="0" err="1"/>
              <a:t>src</a:t>
            </a:r>
            <a:r>
              <a:rPr lang="en-US" dirty="0"/>
              <a:t>/README</a:t>
            </a:r>
          </a:p>
          <a:p>
            <a:pPr marL="342900" indent="-342900">
              <a:buAutoNum type="arabicParenR"/>
            </a:pPr>
            <a:r>
              <a:rPr lang="en-US" dirty="0"/>
              <a:t>Blind across the board updates such as "yum -y -update", "</a:t>
            </a:r>
            <a:r>
              <a:rPr lang="en-US" dirty="0" err="1"/>
              <a:t>aptget</a:t>
            </a:r>
            <a:r>
              <a:rPr lang="en-US" dirty="0"/>
              <a:t> upgrade" etcetera can result in incompatible software combinations. </a:t>
            </a:r>
          </a:p>
          <a:p>
            <a:pPr marL="346075" lvl="1" indent="0">
              <a:buNone/>
            </a:pPr>
            <a:r>
              <a:rPr lang="en-US" dirty="0"/>
              <a:t>In some cases the Spectrum Scale compatibility layer will not even compile, in other cases problems can manifest in unexpected ways.</a:t>
            </a:r>
          </a:p>
          <a:p>
            <a:pPr marL="346075" lvl="1" indent="0">
              <a:buNone/>
            </a:pPr>
            <a:endParaRPr lang="en-US" dirty="0"/>
          </a:p>
          <a:p>
            <a:pPr marL="346075" lvl="1" indent="0">
              <a:buNone/>
            </a:pPr>
            <a:r>
              <a:rPr lang="en-US" dirty="0"/>
              <a:t>Review the FAQ, Check the relevant IBM Spectrum Scale Operating system support tables as well as the Linux kernel support table (if appropriate) to ensure if the kernel version has been tested by IBM. </a:t>
            </a:r>
          </a:p>
          <a:p>
            <a:pPr marL="346075" lvl="1" indent="0">
              <a:buNone/>
            </a:pPr>
            <a:r>
              <a:rPr lang="en-US" dirty="0"/>
              <a:t>https://www.ibm.com/support/knowledgecenter/STXKQY/gpfsclustersfaq.html</a:t>
            </a:r>
          </a:p>
          <a:p>
            <a:pPr marL="0" indent="0">
              <a:buNone/>
            </a:pPr>
            <a:endParaRPr lang="en-US" dirty="0"/>
          </a:p>
          <a:p>
            <a:pPr marL="346075" lvl="1" indent="0">
              <a:buNone/>
            </a:pPr>
            <a:endParaRPr lang="en-US" dirty="0"/>
          </a:p>
        </p:txBody>
      </p:sp>
      <p:sp>
        <p:nvSpPr>
          <p:cNvPr id="5" name="Slide Number Placeholder 4"/>
          <p:cNvSpPr>
            <a:spLocks noGrp="1"/>
          </p:cNvSpPr>
          <p:nvPr>
            <p:ph type="sldNum" sz="quarter" idx="10"/>
          </p:nvPr>
        </p:nvSpPr>
        <p:spPr/>
        <p:txBody>
          <a:bodyPr/>
          <a:lstStyle/>
          <a:p>
            <a:fld id="{E98947E1-6E9C-4553-A175-053CB8F72200}" type="slidenum">
              <a:rPr lang="en-US" smtClean="0"/>
              <a:pPr/>
              <a:t>10</a:t>
            </a:fld>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328613" y="292100"/>
            <a:ext cx="8686800" cy="775597"/>
          </a:xfrm>
        </p:spPr>
        <p:txBody>
          <a:bodyPr/>
          <a:lstStyle/>
          <a:p>
            <a:r>
              <a:rPr lang="en-US" dirty="0"/>
              <a:t>Scenario 2:</a:t>
            </a:r>
            <a:br>
              <a:rPr lang="en-US" dirty="0"/>
            </a:br>
            <a:r>
              <a:rPr lang="en-US" dirty="0"/>
              <a:t>	Spectrum Scale cannot find its NSDs.</a:t>
            </a:r>
          </a:p>
        </p:txBody>
      </p:sp>
      <p:sp>
        <p:nvSpPr>
          <p:cNvPr id="40963" name="Rectangle 3"/>
          <p:cNvSpPr>
            <a:spLocks noGrp="1" noChangeArrowheads="1"/>
          </p:cNvSpPr>
          <p:nvPr>
            <p:ph idx="1"/>
          </p:nvPr>
        </p:nvSpPr>
        <p:spPr>
          <a:xfrm>
            <a:off x="328613" y="1827213"/>
            <a:ext cx="8579717" cy="4215368"/>
          </a:xfrm>
        </p:spPr>
        <p:txBody>
          <a:bodyPr/>
          <a:lstStyle/>
          <a:p>
            <a:pPr marL="0" indent="0">
              <a:buNone/>
            </a:pPr>
            <a:r>
              <a:rPr lang="en-US" dirty="0"/>
              <a:t>Spectrum Scale cannot find any disks following a firmware update, operating system upgrade,  storage upgrade, or storage configuration change. </a:t>
            </a:r>
          </a:p>
          <a:p>
            <a:pPr marL="0" indent="0">
              <a:buNone/>
            </a:pPr>
            <a:r>
              <a:rPr lang="en-US" dirty="0"/>
              <a:t>Common causes:</a:t>
            </a:r>
          </a:p>
          <a:p>
            <a:pPr marL="0" indent="0">
              <a:buNone/>
            </a:pPr>
            <a:r>
              <a:rPr lang="en-US" dirty="0"/>
              <a:t>1) Don’t risk your disks! It’s overkill but if your unsure, the safest thing during firmware and operating system updates is to isolate the machine if possible from the disks </a:t>
            </a:r>
            <a:r>
              <a:rPr lang="en-US" dirty="0" err="1"/>
              <a:t>luns</a:t>
            </a:r>
            <a:r>
              <a:rPr lang="en-US" dirty="0"/>
              <a:t> prior to performing the action. </a:t>
            </a:r>
          </a:p>
          <a:p>
            <a:pPr marL="336550" lvl="1" indent="0">
              <a:buNone/>
            </a:pPr>
            <a:endParaRPr lang="en-US" dirty="0"/>
          </a:p>
          <a:p>
            <a:pPr marL="336550" lvl="1" indent="0">
              <a:buNone/>
            </a:pPr>
            <a:r>
              <a:rPr lang="en-US" dirty="0" err="1"/>
              <a:t>Lun</a:t>
            </a:r>
            <a:r>
              <a:rPr lang="en-US" dirty="0"/>
              <a:t> isolation can typically be performed at either the SAN or Controller level through zoning. In order to verify zoning was performed correctly, get the Network address of the system </a:t>
            </a:r>
            <a:r>
              <a:rPr lang="en-US" dirty="0" err="1"/>
              <a:t>hba</a:t>
            </a:r>
            <a:r>
              <a:rPr lang="en-US" dirty="0"/>
              <a:t>(s) for zoning (using </a:t>
            </a:r>
            <a:r>
              <a:rPr lang="en-US" dirty="0" err="1"/>
              <a:t>systool</a:t>
            </a:r>
            <a:r>
              <a:rPr lang="en-US" dirty="0"/>
              <a:t> for Linux or </a:t>
            </a:r>
            <a:r>
              <a:rPr lang="en-US" dirty="0" err="1"/>
              <a:t>lscfg</a:t>
            </a:r>
            <a:r>
              <a:rPr lang="en-US" dirty="0"/>
              <a:t> for AIX) and cross reference.</a:t>
            </a:r>
          </a:p>
          <a:p>
            <a:pPr marL="336550" lvl="1" indent="0">
              <a:buNone/>
            </a:pPr>
            <a:endParaRPr lang="en-US" dirty="0"/>
          </a:p>
          <a:p>
            <a:pPr marL="336550" lvl="1" indent="0">
              <a:buNone/>
            </a:pPr>
            <a:r>
              <a:rPr lang="en-US" dirty="0"/>
              <a:t>Overwriting GPFS NSDs by mistake during a Linux operating system upgrade isn’t that hard to do by mistake prior to the introduction of NSD v2 format in GPFS 4.1. NSD v2 format introduces a GUID Partition Table (GPT)  which allows system utilities to recognize the disk is used by GPFS.</a:t>
            </a:r>
          </a:p>
          <a:p>
            <a:pPr marL="336550" lvl="1" indent="0">
              <a:buNone/>
            </a:pPr>
            <a:endParaRPr lang="en-US" dirty="0"/>
          </a:p>
          <a:p>
            <a:pPr marL="346075" lvl="1" indent="0">
              <a:buNone/>
            </a:pPr>
            <a:endParaRPr lang="en-US" dirty="0"/>
          </a:p>
        </p:txBody>
      </p:sp>
      <p:sp>
        <p:nvSpPr>
          <p:cNvPr id="5" name="Slide Number Placeholder 4"/>
          <p:cNvSpPr>
            <a:spLocks noGrp="1"/>
          </p:cNvSpPr>
          <p:nvPr>
            <p:ph type="sldNum" sz="quarter" idx="10"/>
          </p:nvPr>
        </p:nvSpPr>
        <p:spPr/>
        <p:txBody>
          <a:bodyPr/>
          <a:lstStyle/>
          <a:p>
            <a:fld id="{E98947E1-6E9C-4553-A175-053CB8F72200}" type="slidenum">
              <a:rPr lang="en-US" smtClean="0"/>
              <a:pPr/>
              <a:t>11</a:t>
            </a:fld>
            <a:endParaRPr lang="en-US" dirty="0"/>
          </a:p>
        </p:txBody>
      </p:sp>
    </p:spTree>
    <p:extLst>
      <p:ext uri="{BB962C8B-B14F-4D97-AF65-F5344CB8AC3E}">
        <p14:creationId xmlns:p14="http://schemas.microsoft.com/office/powerpoint/2010/main" val="41447263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328613" y="292100"/>
            <a:ext cx="8686800" cy="775597"/>
          </a:xfrm>
        </p:spPr>
        <p:txBody>
          <a:bodyPr/>
          <a:lstStyle/>
          <a:p>
            <a:r>
              <a:rPr lang="en-US" dirty="0"/>
              <a:t>Scenario 2:</a:t>
            </a:r>
            <a:br>
              <a:rPr lang="en-US" dirty="0"/>
            </a:br>
            <a:r>
              <a:rPr lang="en-US" dirty="0"/>
              <a:t>	Spectrum Scale cannot find its NSDs.</a:t>
            </a:r>
          </a:p>
        </p:txBody>
      </p:sp>
      <p:sp>
        <p:nvSpPr>
          <p:cNvPr id="40963" name="Rectangle 3"/>
          <p:cNvSpPr>
            <a:spLocks noGrp="1" noChangeArrowheads="1"/>
          </p:cNvSpPr>
          <p:nvPr>
            <p:ph idx="1"/>
          </p:nvPr>
        </p:nvSpPr>
        <p:spPr>
          <a:xfrm>
            <a:off x="328613" y="1827213"/>
            <a:ext cx="8579717" cy="4215368"/>
          </a:xfrm>
        </p:spPr>
        <p:txBody>
          <a:bodyPr/>
          <a:lstStyle/>
          <a:p>
            <a:pPr marL="0" indent="0">
              <a:buNone/>
            </a:pPr>
            <a:r>
              <a:rPr lang="en-US" dirty="0"/>
              <a:t>Spectrum Scale cannot find any disks following a firmware update, operating system upgrade,  storage upgrade, or storage configuration change. </a:t>
            </a:r>
          </a:p>
          <a:p>
            <a:pPr marL="336550" lvl="1" indent="0">
              <a:buNone/>
            </a:pPr>
            <a:endParaRPr lang="en-US" dirty="0"/>
          </a:p>
          <a:p>
            <a:pPr marL="336550" lvl="1" indent="0">
              <a:buNone/>
            </a:pPr>
            <a:r>
              <a:rPr lang="en-US" dirty="0"/>
              <a:t>Even after you’ve migrated all nodes to GPFS 4.1.0.0 or higher, NSD v2 format GPT does not apply unless the </a:t>
            </a:r>
            <a:r>
              <a:rPr lang="en-US" dirty="0" err="1"/>
              <a:t>minReleaseLevel</a:t>
            </a:r>
            <a:r>
              <a:rPr lang="en-US" dirty="0"/>
              <a:t> (</a:t>
            </a:r>
            <a:r>
              <a:rPr lang="en-US" dirty="0" err="1"/>
              <a:t>mmlsconfig</a:t>
            </a:r>
            <a:r>
              <a:rPr lang="en-US" dirty="0"/>
              <a:t>) AND current file system version (</a:t>
            </a:r>
            <a:r>
              <a:rPr lang="en-US" dirty="0" err="1"/>
              <a:t>mmmlsfs</a:t>
            </a:r>
            <a:r>
              <a:rPr lang="en-US" dirty="0"/>
              <a:t>) is updated. These steps of the migration process is important and very often forgotten (sometimes for multiple release upgrades). </a:t>
            </a:r>
          </a:p>
          <a:p>
            <a:pPr marL="336550" lvl="1" indent="0">
              <a:buNone/>
            </a:pPr>
            <a:endParaRPr lang="en-US" dirty="0"/>
          </a:p>
          <a:p>
            <a:pPr marL="336550" lvl="1" indent="0">
              <a:buNone/>
            </a:pPr>
            <a:r>
              <a:rPr lang="en-US" b="1" dirty="0"/>
              <a:t>Migration, coexistence and compatibility:</a:t>
            </a:r>
            <a:endParaRPr lang="en-US" dirty="0"/>
          </a:p>
          <a:p>
            <a:pPr marL="336550" lvl="1" indent="0">
              <a:buNone/>
            </a:pPr>
            <a:r>
              <a:rPr lang="en-US" dirty="0">
                <a:hlinkClick r:id="rId2"/>
              </a:rPr>
              <a:t>https://www.ibm.com/support/knowledgecenter/en/STXKQY_4.2.2/com.ibm.spectrum.scale.v4r22.doc/bl1ins_migratl.htm</a:t>
            </a:r>
            <a:endParaRPr lang="en-US" dirty="0"/>
          </a:p>
          <a:p>
            <a:pPr marL="336550" lvl="1" indent="0">
              <a:buNone/>
            </a:pPr>
            <a:r>
              <a:rPr lang="en-US" b="1" dirty="0"/>
              <a:t>Network Shared Disk (NSD) creation considerations:</a:t>
            </a:r>
            <a:endParaRPr lang="en-US" dirty="0"/>
          </a:p>
          <a:p>
            <a:pPr marL="336550" lvl="1" indent="0">
              <a:buNone/>
            </a:pPr>
            <a:r>
              <a:rPr lang="en-US" dirty="0">
                <a:hlinkClick r:id="rId3"/>
              </a:rPr>
              <a:t>https://www.ibm.com/support/knowledgecenter/en/STXKQY_4.1.1/com.ibm.spectrum.scale.v4r11.ins.doc/bl1ins_plnsd.htm</a:t>
            </a:r>
            <a:endParaRPr lang="en-US" dirty="0"/>
          </a:p>
          <a:p>
            <a:pPr marL="336550" lvl="1" indent="0">
              <a:buNone/>
            </a:pPr>
            <a:endParaRPr lang="en-US" dirty="0"/>
          </a:p>
          <a:p>
            <a:pPr marL="336550" lvl="1" indent="0">
              <a:buNone/>
            </a:pPr>
            <a:endParaRPr lang="en-US" dirty="0"/>
          </a:p>
          <a:p>
            <a:pPr marL="336550" lvl="1" indent="0">
              <a:buNone/>
            </a:pPr>
            <a:endParaRPr lang="en-US" dirty="0"/>
          </a:p>
          <a:p>
            <a:pPr marL="336550" lvl="1" indent="0">
              <a:buNone/>
            </a:pPr>
            <a:endParaRPr lang="en-US" dirty="0"/>
          </a:p>
          <a:p>
            <a:pPr marL="336550" lvl="1" indent="0">
              <a:buNone/>
            </a:pPr>
            <a:endParaRPr lang="en-US" dirty="0"/>
          </a:p>
          <a:p>
            <a:pPr marL="346075" lvl="1" indent="0">
              <a:buNone/>
            </a:pPr>
            <a:endParaRPr lang="en-US" dirty="0"/>
          </a:p>
        </p:txBody>
      </p:sp>
      <p:sp>
        <p:nvSpPr>
          <p:cNvPr id="5" name="Slide Number Placeholder 4"/>
          <p:cNvSpPr>
            <a:spLocks noGrp="1"/>
          </p:cNvSpPr>
          <p:nvPr>
            <p:ph type="sldNum" sz="quarter" idx="10"/>
          </p:nvPr>
        </p:nvSpPr>
        <p:spPr/>
        <p:txBody>
          <a:bodyPr/>
          <a:lstStyle/>
          <a:p>
            <a:fld id="{E98947E1-6E9C-4553-A175-053CB8F72200}" type="slidenum">
              <a:rPr lang="en-US" smtClean="0"/>
              <a:pPr/>
              <a:t>12</a:t>
            </a:fld>
            <a:endParaRPr lang="en-US" dirty="0"/>
          </a:p>
        </p:txBody>
      </p:sp>
    </p:spTree>
    <p:extLst>
      <p:ext uri="{BB962C8B-B14F-4D97-AF65-F5344CB8AC3E}">
        <p14:creationId xmlns:p14="http://schemas.microsoft.com/office/powerpoint/2010/main" val="35448374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328613" y="292100"/>
            <a:ext cx="8686800" cy="775597"/>
          </a:xfrm>
        </p:spPr>
        <p:txBody>
          <a:bodyPr/>
          <a:lstStyle/>
          <a:p>
            <a:r>
              <a:rPr lang="en-US" dirty="0"/>
              <a:t>Scenario 2:</a:t>
            </a:r>
            <a:br>
              <a:rPr lang="en-US" dirty="0"/>
            </a:br>
            <a:r>
              <a:rPr lang="en-US" dirty="0"/>
              <a:t>	Spectrum Scale cannot find its NSDs.</a:t>
            </a:r>
          </a:p>
        </p:txBody>
      </p:sp>
      <p:sp>
        <p:nvSpPr>
          <p:cNvPr id="40963" name="Rectangle 3"/>
          <p:cNvSpPr>
            <a:spLocks noGrp="1" noChangeArrowheads="1"/>
          </p:cNvSpPr>
          <p:nvPr>
            <p:ph idx="1"/>
          </p:nvPr>
        </p:nvSpPr>
        <p:spPr>
          <a:xfrm>
            <a:off x="328613" y="1827213"/>
            <a:ext cx="8579717" cy="4215368"/>
          </a:xfrm>
        </p:spPr>
        <p:txBody>
          <a:bodyPr/>
          <a:lstStyle/>
          <a:p>
            <a:pPr marL="0" indent="0">
              <a:buNone/>
            </a:pPr>
            <a:r>
              <a:rPr lang="en-US" dirty="0"/>
              <a:t>Spectrum Scale cannot find any disks following a firmware update, operating system upgrade,  storage upgrade, or storage configuration change. </a:t>
            </a:r>
          </a:p>
          <a:p>
            <a:pPr marL="0" indent="0">
              <a:buNone/>
            </a:pPr>
            <a:r>
              <a:rPr lang="en-US" dirty="0"/>
              <a:t>2) You’ve changed disk device type (i.e. generic to </a:t>
            </a:r>
            <a:r>
              <a:rPr lang="en-US" dirty="0" err="1"/>
              <a:t>powerpath</a:t>
            </a:r>
            <a:r>
              <a:rPr lang="en-US" dirty="0"/>
              <a:t>) and “</a:t>
            </a:r>
            <a:r>
              <a:rPr lang="en-US" dirty="0" err="1"/>
              <a:t>mmchconfig</a:t>
            </a:r>
            <a:r>
              <a:rPr lang="en-US" dirty="0"/>
              <a:t> </a:t>
            </a:r>
            <a:r>
              <a:rPr lang="en-US" dirty="0" err="1"/>
              <a:t>updateNsdType</a:t>
            </a:r>
            <a:r>
              <a:rPr lang="en-US" dirty="0"/>
              <a:t>” needs to be run.</a:t>
            </a:r>
          </a:p>
          <a:p>
            <a:pPr marL="0" indent="0">
              <a:buNone/>
            </a:pPr>
            <a:r>
              <a:rPr lang="en-US" dirty="0"/>
              <a:t>3) User exit /</a:t>
            </a:r>
            <a:r>
              <a:rPr lang="en-US" dirty="0" err="1"/>
              <a:t>var</a:t>
            </a:r>
            <a:r>
              <a:rPr lang="en-US" dirty="0"/>
              <a:t>/</a:t>
            </a:r>
            <a:r>
              <a:rPr lang="en-US" dirty="0" err="1"/>
              <a:t>mmfs</a:t>
            </a:r>
            <a:r>
              <a:rPr lang="en-US" dirty="0"/>
              <a:t>/</a:t>
            </a:r>
            <a:r>
              <a:rPr lang="en-US" dirty="0" err="1"/>
              <a:t>etc</a:t>
            </a:r>
            <a:r>
              <a:rPr lang="en-US" dirty="0"/>
              <a:t>/</a:t>
            </a:r>
            <a:r>
              <a:rPr lang="en-US" dirty="0" err="1"/>
              <a:t>nsddevices</a:t>
            </a:r>
            <a:endParaRPr lang="en-US" dirty="0"/>
          </a:p>
          <a:p>
            <a:pPr marL="0" indent="0">
              <a:buNone/>
            </a:pPr>
            <a:r>
              <a:rPr lang="en-US" dirty="0"/>
              <a:t>4) Ensure monitoring software is disabled during maintenance periods to avoid running commands that require an internal file system mount.</a:t>
            </a:r>
          </a:p>
          <a:p>
            <a:pPr marL="336550" lvl="1" indent="0">
              <a:buNone/>
            </a:pPr>
            <a:endParaRPr lang="en-US" dirty="0"/>
          </a:p>
          <a:p>
            <a:pPr marL="336550" lvl="1" indent="0">
              <a:buNone/>
            </a:pPr>
            <a:r>
              <a:rPr lang="en-US" b="1" dirty="0"/>
              <a:t>Device Naming and Discovery in GPFS:</a:t>
            </a:r>
            <a:endParaRPr lang="en-US" dirty="0"/>
          </a:p>
          <a:p>
            <a:pPr marL="336550" lvl="1" indent="0">
              <a:buNone/>
            </a:pPr>
            <a:r>
              <a:rPr lang="en-US" dirty="0">
                <a:hlinkClick r:id="rId2"/>
              </a:rPr>
              <a:t>https://www.ibm.com/developerworks/community/wikis/home?lang=en#!/wiki/General+Parallel+File+System+(GPFS)/page/Device+Naming+and+Discovery+in+GPFS</a:t>
            </a:r>
            <a:endParaRPr lang="en-US" dirty="0"/>
          </a:p>
          <a:p>
            <a:pPr marL="336550" lvl="1" indent="0">
              <a:buNone/>
            </a:pPr>
            <a:endParaRPr lang="en-US" dirty="0"/>
          </a:p>
          <a:p>
            <a:pPr marL="336550" lvl="1" indent="0">
              <a:buNone/>
            </a:pPr>
            <a:r>
              <a:rPr lang="en-US" b="1" dirty="0"/>
              <a:t>GPFS is not using the underlying multipath device:</a:t>
            </a:r>
          </a:p>
          <a:p>
            <a:pPr marL="336550" lvl="1" indent="0">
              <a:buNone/>
            </a:pPr>
            <a:r>
              <a:rPr lang="en-US" dirty="0">
                <a:hlinkClick r:id="rId3"/>
              </a:rPr>
              <a:t>https://www.ibm.com/support/knowledgecenter/STXKQY_4.2.1/com.ibm.spectrum.scale.v4r21.doc/bl1pdg_underlyingmultipathdevice.htm</a:t>
            </a:r>
            <a:endParaRPr lang="en-US" dirty="0"/>
          </a:p>
          <a:p>
            <a:pPr marL="336550" lvl="1" indent="0">
              <a:buNone/>
            </a:pPr>
            <a:endParaRPr lang="en-US" dirty="0"/>
          </a:p>
          <a:p>
            <a:pPr marL="346075" lvl="1" indent="0">
              <a:buNone/>
            </a:pPr>
            <a:endParaRPr lang="en-US" dirty="0"/>
          </a:p>
        </p:txBody>
      </p:sp>
      <p:sp>
        <p:nvSpPr>
          <p:cNvPr id="5" name="Slide Number Placeholder 4"/>
          <p:cNvSpPr>
            <a:spLocks noGrp="1"/>
          </p:cNvSpPr>
          <p:nvPr>
            <p:ph type="sldNum" sz="quarter" idx="10"/>
          </p:nvPr>
        </p:nvSpPr>
        <p:spPr/>
        <p:txBody>
          <a:bodyPr/>
          <a:lstStyle/>
          <a:p>
            <a:fld id="{E98947E1-6E9C-4553-A175-053CB8F72200}" type="slidenum">
              <a:rPr lang="en-US" smtClean="0"/>
              <a:pPr/>
              <a:t>13</a:t>
            </a:fld>
            <a:endParaRPr lang="en-US" dirty="0"/>
          </a:p>
        </p:txBody>
      </p:sp>
    </p:spTree>
    <p:extLst>
      <p:ext uri="{BB962C8B-B14F-4D97-AF65-F5344CB8AC3E}">
        <p14:creationId xmlns:p14="http://schemas.microsoft.com/office/powerpoint/2010/main" val="13987137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328613" y="292100"/>
            <a:ext cx="8686800" cy="775597"/>
          </a:xfrm>
        </p:spPr>
        <p:txBody>
          <a:bodyPr/>
          <a:lstStyle/>
          <a:p>
            <a:r>
              <a:rPr lang="en-US" dirty="0"/>
              <a:t>Scenario 2:</a:t>
            </a:r>
            <a:br>
              <a:rPr lang="en-US" dirty="0"/>
            </a:br>
            <a:r>
              <a:rPr lang="en-US" dirty="0"/>
              <a:t>	Spectrum Scale cannot find its NSDs.</a:t>
            </a:r>
          </a:p>
        </p:txBody>
      </p:sp>
      <p:sp>
        <p:nvSpPr>
          <p:cNvPr id="40963" name="Rectangle 3"/>
          <p:cNvSpPr>
            <a:spLocks noGrp="1" noChangeArrowheads="1"/>
          </p:cNvSpPr>
          <p:nvPr>
            <p:ph idx="1"/>
          </p:nvPr>
        </p:nvSpPr>
        <p:spPr>
          <a:xfrm>
            <a:off x="328613" y="1289885"/>
            <a:ext cx="8579717" cy="4790404"/>
          </a:xfrm>
        </p:spPr>
        <p:txBody>
          <a:bodyPr/>
          <a:lstStyle/>
          <a:p>
            <a:pPr marL="0" indent="0">
              <a:buNone/>
            </a:pPr>
            <a:r>
              <a:rPr lang="en-US" dirty="0"/>
              <a:t>Helpful commands when troubleshooting a missing NSD: </a:t>
            </a:r>
          </a:p>
          <a:p>
            <a:pPr marL="0" indent="0">
              <a:buNone/>
            </a:pPr>
            <a:r>
              <a:rPr lang="en-US" i="1" dirty="0" err="1"/>
              <a:t>mmfsadm</a:t>
            </a:r>
            <a:r>
              <a:rPr lang="en-US" i="1" dirty="0"/>
              <a:t> test </a:t>
            </a:r>
            <a:r>
              <a:rPr lang="en-US" i="1" dirty="0" err="1"/>
              <a:t>readdescraw</a:t>
            </a:r>
            <a:r>
              <a:rPr lang="en-US" dirty="0"/>
              <a:t> /dev/</a:t>
            </a:r>
            <a:r>
              <a:rPr lang="en-US" dirty="0" err="1"/>
              <a:t>sdx</a:t>
            </a:r>
            <a:r>
              <a:rPr lang="en-US" dirty="0"/>
              <a:t> #allows you to get information from a GPFS disk descriptor written when an NSD is created or modified.</a:t>
            </a:r>
          </a:p>
          <a:p>
            <a:pPr marL="0" indent="0">
              <a:buNone/>
            </a:pPr>
            <a:r>
              <a:rPr lang="en-US" dirty="0"/>
              <a:t>Usage: </a:t>
            </a:r>
            <a:r>
              <a:rPr lang="en-US" dirty="0" err="1"/>
              <a:t>tspreparedisk</a:t>
            </a:r>
            <a:r>
              <a:rPr lang="en-US" dirty="0"/>
              <a:t> -s               # list all logical disks (both physical and virtual) with valid PVID (maybe impacted by </a:t>
            </a:r>
            <a:r>
              <a:rPr lang="en-US" dirty="0" err="1"/>
              <a:t>nsddevices</a:t>
            </a:r>
            <a:r>
              <a:rPr lang="en-US" dirty="0"/>
              <a:t> exit script)</a:t>
            </a:r>
          </a:p>
          <a:p>
            <a:pPr marL="0" indent="0">
              <a:buNone/>
            </a:pPr>
            <a:r>
              <a:rPr lang="en-US" dirty="0"/>
              <a:t>Usage: </a:t>
            </a:r>
            <a:r>
              <a:rPr lang="en-US" dirty="0" err="1"/>
              <a:t>tspreparedisk</a:t>
            </a:r>
            <a:r>
              <a:rPr lang="en-US" dirty="0"/>
              <a:t> -S               # list locally attached disks with valid PVID, Input list derived from "</a:t>
            </a:r>
            <a:r>
              <a:rPr lang="en-US" dirty="0" err="1"/>
              <a:t>mmcommon</a:t>
            </a:r>
            <a:r>
              <a:rPr lang="en-US" dirty="0"/>
              <a:t> </a:t>
            </a:r>
            <a:r>
              <a:rPr lang="en-US" dirty="0" err="1"/>
              <a:t>getDiskDevices</a:t>
            </a:r>
            <a:r>
              <a:rPr lang="en-US" dirty="0"/>
              <a:t>" which on AIX requires disks to show up in output of "/</a:t>
            </a:r>
            <a:r>
              <a:rPr lang="en-US" dirty="0" err="1"/>
              <a:t>usr</a:t>
            </a:r>
            <a:r>
              <a:rPr lang="en-US" dirty="0"/>
              <a:t>/</a:t>
            </a:r>
            <a:r>
              <a:rPr lang="en-US" dirty="0" err="1"/>
              <a:t>sbin</a:t>
            </a:r>
            <a:r>
              <a:rPr lang="en-US" dirty="0"/>
              <a:t>/</a:t>
            </a:r>
            <a:r>
              <a:rPr lang="en-US" dirty="0" err="1"/>
              <a:t>getlvodm</a:t>
            </a:r>
            <a:r>
              <a:rPr lang="en-US" dirty="0"/>
              <a:t> -F“</a:t>
            </a:r>
          </a:p>
          <a:p>
            <a:pPr marL="0" indent="0">
              <a:buNone/>
            </a:pPr>
            <a:r>
              <a:rPr lang="en-US" dirty="0"/>
              <a:t>multipath -</a:t>
            </a:r>
            <a:r>
              <a:rPr lang="en-US" dirty="0" err="1"/>
              <a:t>ll</a:t>
            </a:r>
            <a:r>
              <a:rPr lang="en-US" dirty="0"/>
              <a:t>   #display multipath device id's and information regarding dev names</a:t>
            </a:r>
          </a:p>
          <a:p>
            <a:pPr marL="0" indent="0">
              <a:buNone/>
            </a:pPr>
            <a:r>
              <a:rPr lang="en-US" dirty="0" err="1"/>
              <a:t>sg_inq</a:t>
            </a:r>
            <a:r>
              <a:rPr lang="en-US" dirty="0"/>
              <a:t> -p 0x83 /dev/</a:t>
            </a:r>
            <a:r>
              <a:rPr lang="en-US" dirty="0" err="1"/>
              <a:t>sdk</a:t>
            </a:r>
            <a:r>
              <a:rPr lang="en-US" dirty="0"/>
              <a:t> #Linux -can be used to get </a:t>
            </a:r>
            <a:r>
              <a:rPr lang="en-US" dirty="0" err="1"/>
              <a:t>wwn</a:t>
            </a:r>
            <a:r>
              <a:rPr lang="en-US" dirty="0"/>
              <a:t> </a:t>
            </a:r>
            <a:r>
              <a:rPr lang="en-US" dirty="0" err="1"/>
              <a:t>wwid</a:t>
            </a:r>
            <a:r>
              <a:rPr lang="en-US" dirty="0"/>
              <a:t> from device directly</a:t>
            </a:r>
          </a:p>
          <a:p>
            <a:pPr marL="0" indent="0">
              <a:buNone/>
            </a:pPr>
            <a:r>
              <a:rPr lang="en-US" dirty="0" err="1"/>
              <a:t>lscfg</a:t>
            </a:r>
            <a:r>
              <a:rPr lang="en-US" dirty="0"/>
              <a:t> -</a:t>
            </a:r>
            <a:r>
              <a:rPr lang="en-US" dirty="0" err="1"/>
              <a:t>vl</a:t>
            </a:r>
            <a:r>
              <a:rPr lang="en-US" dirty="0"/>
              <a:t> fcs0  #Aix </a:t>
            </a:r>
          </a:p>
          <a:p>
            <a:pPr marL="0" indent="0">
              <a:buNone/>
            </a:pPr>
            <a:r>
              <a:rPr lang="en-US" dirty="0" err="1"/>
              <a:t>systool</a:t>
            </a:r>
            <a:r>
              <a:rPr lang="en-US" dirty="0"/>
              <a:t> -c </a:t>
            </a:r>
            <a:r>
              <a:rPr lang="en-US" dirty="0" err="1"/>
              <a:t>fc_host</a:t>
            </a:r>
            <a:r>
              <a:rPr lang="en-US" dirty="0"/>
              <a:t> -v #Linux (not typically installed by default)</a:t>
            </a:r>
          </a:p>
          <a:p>
            <a:pPr marL="0" indent="0">
              <a:buNone/>
            </a:pPr>
            <a:r>
              <a:rPr lang="en-US" dirty="0" err="1"/>
              <a:t>systool</a:t>
            </a:r>
            <a:r>
              <a:rPr lang="en-US" dirty="0"/>
              <a:t> -c </a:t>
            </a:r>
            <a:r>
              <a:rPr lang="en-US" dirty="0" err="1"/>
              <a:t>fc_transport</a:t>
            </a:r>
            <a:r>
              <a:rPr lang="en-US" dirty="0"/>
              <a:t> –v #Linux (not typically installed by default)</a:t>
            </a:r>
          </a:p>
          <a:p>
            <a:pPr marL="0" indent="0">
              <a:buNone/>
            </a:pPr>
            <a:r>
              <a:rPr lang="en-US" dirty="0">
                <a:hlinkClick r:id="rId2"/>
              </a:rPr>
              <a:t>https://www.ibm.com/developerworks/community/wikis/home?lang=en#!/wiki/General%20Parallel%20File%20System%20(GPFS)/page/mmfsadm</a:t>
            </a:r>
            <a:endParaRPr lang="en-US" dirty="0"/>
          </a:p>
          <a:p>
            <a:pPr marL="0" indent="0">
              <a:buNone/>
            </a:pPr>
            <a:endParaRPr lang="en-US" dirty="0"/>
          </a:p>
          <a:p>
            <a:pPr marL="0" indent="0">
              <a:buNone/>
            </a:pPr>
            <a:endParaRPr lang="en-US" dirty="0"/>
          </a:p>
          <a:p>
            <a:pPr marL="346075" lvl="1" indent="0">
              <a:buNone/>
            </a:pPr>
            <a:endParaRPr lang="en-US" dirty="0"/>
          </a:p>
        </p:txBody>
      </p:sp>
      <p:sp>
        <p:nvSpPr>
          <p:cNvPr id="5" name="Slide Number Placeholder 4"/>
          <p:cNvSpPr>
            <a:spLocks noGrp="1"/>
          </p:cNvSpPr>
          <p:nvPr>
            <p:ph type="sldNum" sz="quarter" idx="10"/>
          </p:nvPr>
        </p:nvSpPr>
        <p:spPr/>
        <p:txBody>
          <a:bodyPr/>
          <a:lstStyle/>
          <a:p>
            <a:fld id="{E98947E1-6E9C-4553-A175-053CB8F72200}" type="slidenum">
              <a:rPr lang="en-US" smtClean="0"/>
              <a:pPr/>
              <a:t>14</a:t>
            </a:fld>
            <a:endParaRPr lang="en-US" dirty="0"/>
          </a:p>
        </p:txBody>
      </p:sp>
    </p:spTree>
    <p:extLst>
      <p:ext uri="{BB962C8B-B14F-4D97-AF65-F5344CB8AC3E}">
        <p14:creationId xmlns:p14="http://schemas.microsoft.com/office/powerpoint/2010/main" val="761997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328613" y="292100"/>
            <a:ext cx="8686800" cy="775597"/>
          </a:xfrm>
        </p:spPr>
        <p:txBody>
          <a:bodyPr/>
          <a:lstStyle/>
          <a:p>
            <a:r>
              <a:rPr lang="en-US" dirty="0"/>
              <a:t>Scenario 2:</a:t>
            </a:r>
            <a:br>
              <a:rPr lang="en-US" dirty="0"/>
            </a:br>
            <a:r>
              <a:rPr lang="en-US" dirty="0"/>
              <a:t>	Spectrum Scale cannot find its NSDs.</a:t>
            </a:r>
          </a:p>
        </p:txBody>
      </p:sp>
      <p:sp>
        <p:nvSpPr>
          <p:cNvPr id="40963" name="Rectangle 3"/>
          <p:cNvSpPr>
            <a:spLocks noGrp="1" noChangeArrowheads="1"/>
          </p:cNvSpPr>
          <p:nvPr>
            <p:ph idx="1"/>
          </p:nvPr>
        </p:nvSpPr>
        <p:spPr>
          <a:xfrm>
            <a:off x="328613" y="1289885"/>
            <a:ext cx="8579717" cy="4790404"/>
          </a:xfrm>
        </p:spPr>
        <p:txBody>
          <a:bodyPr/>
          <a:lstStyle/>
          <a:p>
            <a:pPr marL="0" indent="0">
              <a:buNone/>
            </a:pPr>
            <a:r>
              <a:rPr lang="en-US" dirty="0"/>
              <a:t>Typical recovery steps: </a:t>
            </a:r>
          </a:p>
          <a:p>
            <a:pPr marL="0" indent="0">
              <a:buNone/>
            </a:pPr>
            <a:r>
              <a:rPr lang="en-US" i="1" dirty="0"/>
              <a:t>1. </a:t>
            </a:r>
            <a:r>
              <a:rPr lang="en-US" i="1" dirty="0" err="1"/>
              <a:t>mmnsddiscover</a:t>
            </a:r>
            <a:r>
              <a:rPr lang="en-US" i="1" dirty="0"/>
              <a:t> -a -N all</a:t>
            </a:r>
          </a:p>
          <a:p>
            <a:pPr marL="0" indent="0">
              <a:buNone/>
            </a:pPr>
            <a:r>
              <a:rPr lang="en-US" i="1" dirty="0"/>
              <a:t>2. </a:t>
            </a:r>
            <a:r>
              <a:rPr lang="en-US" i="1" dirty="0" err="1"/>
              <a:t>mmlsnsd</a:t>
            </a:r>
            <a:r>
              <a:rPr lang="en-US" i="1" dirty="0"/>
              <a:t> -X to check if there are still any "device not found" problems</a:t>
            </a:r>
          </a:p>
          <a:p>
            <a:pPr marL="0" indent="0">
              <a:buNone/>
            </a:pPr>
            <a:r>
              <a:rPr lang="en-US" i="1" dirty="0"/>
              <a:t>3. If all the disks can be found, try </a:t>
            </a:r>
            <a:r>
              <a:rPr lang="en-US" i="1" dirty="0" err="1"/>
              <a:t>mmchdisk</a:t>
            </a:r>
            <a:r>
              <a:rPr lang="en-US" i="1" dirty="0"/>
              <a:t> start -a</a:t>
            </a:r>
          </a:p>
          <a:p>
            <a:pPr marL="0" indent="0">
              <a:buNone/>
            </a:pPr>
            <a:r>
              <a:rPr lang="en-US" i="1" dirty="0"/>
              <a:t>   else  confirm if the disk can be repaired,</a:t>
            </a:r>
          </a:p>
          <a:p>
            <a:pPr marL="0" indent="0">
              <a:buNone/>
            </a:pPr>
            <a:r>
              <a:rPr lang="en-US" i="1" dirty="0"/>
              <a:t> if not, run </a:t>
            </a:r>
            <a:r>
              <a:rPr lang="en-US" i="1" dirty="0" err="1"/>
              <a:t>mmchdisk</a:t>
            </a:r>
            <a:r>
              <a:rPr lang="en-US" i="1" dirty="0"/>
              <a:t> start -d “</a:t>
            </a:r>
            <a:r>
              <a:rPr lang="en-US" i="1" dirty="0" err="1"/>
              <a:t>all_unrecovered</a:t>
            </a:r>
            <a:r>
              <a:rPr lang="en-US" i="1" dirty="0"/>
              <a:t>/</a:t>
            </a:r>
            <a:r>
              <a:rPr lang="en-US" i="1" dirty="0" err="1"/>
              <a:t>down_disks</a:t>
            </a:r>
            <a:r>
              <a:rPr lang="en-US" i="1" dirty="0"/>
              <a:t>" except the disks where were not found</a:t>
            </a:r>
          </a:p>
          <a:p>
            <a:pPr marL="0" indent="0">
              <a:buNone/>
            </a:pPr>
            <a:endParaRPr lang="en-US" i="1" dirty="0"/>
          </a:p>
          <a:p>
            <a:pPr marL="0" indent="0">
              <a:buNone/>
            </a:pPr>
            <a:r>
              <a:rPr lang="en-US" dirty="0"/>
              <a:t>Not: This last step is an important difference. </a:t>
            </a:r>
            <a:r>
              <a:rPr lang="en-US" dirty="0" err="1"/>
              <a:t>mmchdisk</a:t>
            </a:r>
            <a:r>
              <a:rPr lang="en-US" dirty="0"/>
              <a:t> start –a is not the same as running with a specific reduced list of disks. In a replicated file system, </a:t>
            </a:r>
            <a:r>
              <a:rPr lang="en-US" dirty="0" err="1"/>
              <a:t>mmchdisk</a:t>
            </a:r>
            <a:r>
              <a:rPr lang="en-US" dirty="0"/>
              <a:t> start –a can still fail due to a missing disk where </a:t>
            </a:r>
            <a:r>
              <a:rPr lang="en-US" dirty="0" err="1"/>
              <a:t>mmchdisk</a:t>
            </a:r>
            <a:r>
              <a:rPr lang="en-US" dirty="0"/>
              <a:t> start –d may be able to succeed and restore file system access.  </a:t>
            </a:r>
          </a:p>
          <a:p>
            <a:pPr marL="0" indent="0">
              <a:buNone/>
            </a:pPr>
            <a:endParaRPr lang="en-US" dirty="0"/>
          </a:p>
          <a:p>
            <a:pPr marL="0" indent="0">
              <a:buNone/>
            </a:pPr>
            <a:endParaRPr lang="en-US" dirty="0"/>
          </a:p>
          <a:p>
            <a:pPr marL="346075" lvl="1" indent="0">
              <a:buNone/>
            </a:pPr>
            <a:endParaRPr lang="en-US" dirty="0"/>
          </a:p>
        </p:txBody>
      </p:sp>
      <p:sp>
        <p:nvSpPr>
          <p:cNvPr id="5" name="Slide Number Placeholder 4"/>
          <p:cNvSpPr>
            <a:spLocks noGrp="1"/>
          </p:cNvSpPr>
          <p:nvPr>
            <p:ph type="sldNum" sz="quarter" idx="10"/>
          </p:nvPr>
        </p:nvSpPr>
        <p:spPr/>
        <p:txBody>
          <a:bodyPr/>
          <a:lstStyle/>
          <a:p>
            <a:fld id="{E98947E1-6E9C-4553-A175-053CB8F72200}" type="slidenum">
              <a:rPr lang="en-US" smtClean="0"/>
              <a:pPr/>
              <a:t>15</a:t>
            </a:fld>
            <a:endParaRPr lang="en-US" dirty="0"/>
          </a:p>
        </p:txBody>
      </p:sp>
    </p:spTree>
    <p:extLst>
      <p:ext uri="{BB962C8B-B14F-4D97-AF65-F5344CB8AC3E}">
        <p14:creationId xmlns:p14="http://schemas.microsoft.com/office/powerpoint/2010/main" val="12820757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328613" y="292100"/>
            <a:ext cx="8686800" cy="775597"/>
          </a:xfrm>
        </p:spPr>
        <p:txBody>
          <a:bodyPr/>
          <a:lstStyle/>
          <a:p>
            <a:r>
              <a:rPr lang="en-US" dirty="0"/>
              <a:t>Scenario 3:</a:t>
            </a:r>
            <a:br>
              <a:rPr lang="en-US" dirty="0"/>
            </a:br>
            <a:r>
              <a:rPr lang="en-US" dirty="0"/>
              <a:t>	The cluster is expelling nodes and lost quorum</a:t>
            </a:r>
          </a:p>
        </p:txBody>
      </p:sp>
      <p:sp>
        <p:nvSpPr>
          <p:cNvPr id="40963" name="Rectangle 3"/>
          <p:cNvSpPr>
            <a:spLocks noGrp="1" noChangeArrowheads="1"/>
          </p:cNvSpPr>
          <p:nvPr>
            <p:ph idx="1"/>
          </p:nvPr>
        </p:nvSpPr>
        <p:spPr>
          <a:xfrm>
            <a:off x="328613" y="1497275"/>
            <a:ext cx="8579717" cy="4215368"/>
          </a:xfrm>
        </p:spPr>
        <p:txBody>
          <a:bodyPr/>
          <a:lstStyle/>
          <a:p>
            <a:pPr marL="0" indent="0">
              <a:buNone/>
            </a:pPr>
            <a:r>
              <a:rPr lang="en-US" dirty="0"/>
              <a:t>Unexpected expels are often reported after a quorum node with a hardware failure (i.e. motherboard or OS disk) is repaired and re-introduced to the cluster. Customers will often restore the Spectrum Scale configuration files (</a:t>
            </a:r>
            <a:r>
              <a:rPr lang="en-US" dirty="0" err="1"/>
              <a:t>mmsdrfs</a:t>
            </a:r>
            <a:r>
              <a:rPr lang="en-US" dirty="0"/>
              <a:t> </a:t>
            </a:r>
            <a:r>
              <a:rPr lang="en-US" dirty="0" err="1"/>
              <a:t>ect</a:t>
            </a:r>
            <a:r>
              <a:rPr lang="en-US" dirty="0"/>
              <a:t>.) using </a:t>
            </a:r>
            <a:r>
              <a:rPr lang="en-US" dirty="0" err="1"/>
              <a:t>mmsdrrestore</a:t>
            </a:r>
            <a:r>
              <a:rPr lang="en-US" dirty="0"/>
              <a:t>, but operating system configuration is not always what it should be. </a:t>
            </a:r>
          </a:p>
          <a:p>
            <a:pPr marL="0" indent="0">
              <a:buNone/>
            </a:pPr>
            <a:r>
              <a:rPr lang="en-US" dirty="0"/>
              <a:t>Common causes:</a:t>
            </a:r>
          </a:p>
          <a:p>
            <a:pPr marL="342900" indent="-342900">
              <a:buAutoNum type="arabicParenR"/>
            </a:pPr>
            <a:r>
              <a:rPr lang="en-US" dirty="0" err="1"/>
              <a:t>Mis</a:t>
            </a:r>
            <a:r>
              <a:rPr lang="en-US" dirty="0"/>
              <a:t>-matched MTU size: Jumbo Frames enabled on some or all nodes but not on the network switch. Results: Dropped Packets, Expels. </a:t>
            </a:r>
          </a:p>
          <a:p>
            <a:pPr marL="342900" indent="-342900">
              <a:buAutoNum type="arabicParenR"/>
            </a:pPr>
            <a:r>
              <a:rPr lang="en-US" dirty="0"/>
              <a:t>Firewalls running or misconfigured. RHEL </a:t>
            </a:r>
            <a:r>
              <a:rPr lang="en-US" dirty="0" err="1"/>
              <a:t>iptables</a:t>
            </a:r>
            <a:r>
              <a:rPr lang="en-US" dirty="0"/>
              <a:t> firewall will block ephemeral ports by default. Nodes in this state may be able to join the cluster but as soon as a client attempts to mount the file system expels will occur.</a:t>
            </a:r>
          </a:p>
          <a:p>
            <a:pPr marL="342900" indent="-342900">
              <a:buAutoNum type="arabicParenR"/>
            </a:pPr>
            <a:r>
              <a:rPr lang="en-US" dirty="0"/>
              <a:t>Old adapter firmware levels and/or OFED software are utilized</a:t>
            </a:r>
          </a:p>
          <a:p>
            <a:pPr marL="342900" indent="-342900">
              <a:buAutoNum type="arabicParenR"/>
            </a:pPr>
            <a:r>
              <a:rPr lang="en-US" dirty="0"/>
              <a:t>OS specific (TCP/IP, Memory) tuning has not been re-applied. </a:t>
            </a:r>
          </a:p>
          <a:p>
            <a:pPr marL="342900" indent="-342900">
              <a:buAutoNum type="arabicParenR"/>
            </a:pPr>
            <a:r>
              <a:rPr lang="en-US" dirty="0"/>
              <a:t>High speed InfiniBand network isn’t utilized (RDMA failed to start)</a:t>
            </a:r>
          </a:p>
          <a:p>
            <a:pPr marL="346075" lvl="1" indent="0">
              <a:buNone/>
            </a:pPr>
            <a:endParaRPr lang="en-US" dirty="0"/>
          </a:p>
        </p:txBody>
      </p:sp>
      <p:sp>
        <p:nvSpPr>
          <p:cNvPr id="5" name="Slide Number Placeholder 4"/>
          <p:cNvSpPr>
            <a:spLocks noGrp="1"/>
          </p:cNvSpPr>
          <p:nvPr>
            <p:ph type="sldNum" sz="quarter" idx="10"/>
          </p:nvPr>
        </p:nvSpPr>
        <p:spPr/>
        <p:txBody>
          <a:bodyPr/>
          <a:lstStyle/>
          <a:p>
            <a:fld id="{E98947E1-6E9C-4553-A175-053CB8F72200}" type="slidenum">
              <a:rPr lang="en-US" smtClean="0"/>
              <a:pPr/>
              <a:t>16</a:t>
            </a:fld>
            <a:endParaRPr lang="en-US" dirty="0"/>
          </a:p>
        </p:txBody>
      </p:sp>
    </p:spTree>
    <p:extLst>
      <p:ext uri="{BB962C8B-B14F-4D97-AF65-F5344CB8AC3E}">
        <p14:creationId xmlns:p14="http://schemas.microsoft.com/office/powerpoint/2010/main" val="26028808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328613" y="292100"/>
            <a:ext cx="8686800" cy="775597"/>
          </a:xfrm>
        </p:spPr>
        <p:txBody>
          <a:bodyPr/>
          <a:lstStyle/>
          <a:p>
            <a:r>
              <a:rPr lang="en-US" dirty="0"/>
              <a:t>Scenario 3:</a:t>
            </a:r>
            <a:br>
              <a:rPr lang="en-US" dirty="0"/>
            </a:br>
            <a:r>
              <a:rPr lang="en-US" dirty="0"/>
              <a:t>	The cluster is expelling nodes and lost quorum</a:t>
            </a:r>
          </a:p>
        </p:txBody>
      </p:sp>
      <p:sp>
        <p:nvSpPr>
          <p:cNvPr id="40963" name="Rectangle 3"/>
          <p:cNvSpPr>
            <a:spLocks noGrp="1" noChangeArrowheads="1"/>
          </p:cNvSpPr>
          <p:nvPr>
            <p:ph idx="1"/>
          </p:nvPr>
        </p:nvSpPr>
        <p:spPr>
          <a:xfrm>
            <a:off x="328613" y="1497275"/>
            <a:ext cx="8579717" cy="4215368"/>
          </a:xfrm>
        </p:spPr>
        <p:txBody>
          <a:bodyPr/>
          <a:lstStyle/>
          <a:p>
            <a:pPr marL="346075" lvl="1" indent="0">
              <a:buNone/>
            </a:pPr>
            <a:r>
              <a:rPr lang="en-US" dirty="0"/>
              <a:t>Simplified cluster manager expel decision making:</a:t>
            </a:r>
          </a:p>
          <a:p>
            <a:pPr marL="346075" lvl="1" indent="0">
              <a:buNone/>
            </a:pPr>
            <a:endParaRPr lang="en-US" dirty="0"/>
          </a:p>
          <a:p>
            <a:pPr marL="346075" lvl="1" indent="0">
              <a:buNone/>
            </a:pPr>
            <a:r>
              <a:rPr lang="en-US" dirty="0"/>
              <a:t>The cluster manager node receives a request to expel a node and much decide what action to take. (Expel the requestor or requestee?)</a:t>
            </a:r>
          </a:p>
          <a:p>
            <a:pPr marL="346075" lvl="1" indent="0">
              <a:buNone/>
            </a:pPr>
            <a:endParaRPr lang="en-US" dirty="0"/>
          </a:p>
          <a:p>
            <a:pPr marL="346075" lvl="1" indent="0">
              <a:buNone/>
            </a:pPr>
            <a:r>
              <a:rPr lang="en-US" dirty="0"/>
              <a:t>Assuming we (the cluster manager) has evidence that both nodes are still up.  In this case, give preference to</a:t>
            </a:r>
          </a:p>
          <a:p>
            <a:pPr marL="346075" lvl="1" indent="0">
              <a:buNone/>
            </a:pPr>
            <a:r>
              <a:rPr lang="en-US" dirty="0"/>
              <a:t>        1. quorum nodes over non-quorum nodes</a:t>
            </a:r>
          </a:p>
          <a:p>
            <a:pPr marL="346075" lvl="1" indent="0">
              <a:buNone/>
            </a:pPr>
            <a:r>
              <a:rPr lang="en-US" dirty="0"/>
              <a:t>        2. local nodes over remote nodes</a:t>
            </a:r>
          </a:p>
          <a:p>
            <a:pPr marL="346075" lvl="1" indent="0">
              <a:buNone/>
            </a:pPr>
            <a:r>
              <a:rPr lang="en-US" dirty="0"/>
              <a:t>        3. manager-capable nodes over non-manager-capable nodes</a:t>
            </a:r>
          </a:p>
          <a:p>
            <a:pPr marL="346075" lvl="1" indent="0">
              <a:buNone/>
            </a:pPr>
            <a:r>
              <a:rPr lang="en-US" dirty="0"/>
              <a:t>        4. nodes managing more FSs over nodes managing fewer FSs</a:t>
            </a:r>
          </a:p>
          <a:p>
            <a:pPr marL="346075" lvl="1" indent="0">
              <a:buNone/>
            </a:pPr>
            <a:r>
              <a:rPr lang="en-US" dirty="0"/>
              <a:t>        5. NSD server over non-NSD server</a:t>
            </a:r>
          </a:p>
          <a:p>
            <a:pPr marL="346075" lvl="1" indent="0">
              <a:buNone/>
            </a:pPr>
            <a:r>
              <a:rPr lang="en-US" dirty="0"/>
              <a:t>        Otherwise, expel whoever joined the cluster more recently.</a:t>
            </a:r>
          </a:p>
          <a:p>
            <a:pPr marL="346075" lvl="1" indent="0">
              <a:buNone/>
            </a:pPr>
            <a:endParaRPr lang="en-US" dirty="0"/>
          </a:p>
          <a:p>
            <a:pPr marL="346075" lvl="1" indent="0">
              <a:buNone/>
            </a:pPr>
            <a:r>
              <a:rPr lang="en-US" dirty="0"/>
              <a:t>        After all these criteria are applied, we also give a chance to the user script</a:t>
            </a:r>
          </a:p>
          <a:p>
            <a:pPr marL="346075" lvl="1" indent="0">
              <a:buNone/>
            </a:pPr>
            <a:r>
              <a:rPr lang="en-US" dirty="0"/>
              <a:t>        to reverse the decision.</a:t>
            </a:r>
          </a:p>
          <a:p>
            <a:pPr marL="346075" lvl="1" indent="0">
              <a:buNone/>
            </a:pPr>
            <a:r>
              <a:rPr lang="en-US" dirty="0"/>
              <a:t> </a:t>
            </a:r>
          </a:p>
        </p:txBody>
      </p:sp>
      <p:sp>
        <p:nvSpPr>
          <p:cNvPr id="5" name="Slide Number Placeholder 4"/>
          <p:cNvSpPr>
            <a:spLocks noGrp="1"/>
          </p:cNvSpPr>
          <p:nvPr>
            <p:ph type="sldNum" sz="quarter" idx="10"/>
          </p:nvPr>
        </p:nvSpPr>
        <p:spPr/>
        <p:txBody>
          <a:bodyPr/>
          <a:lstStyle/>
          <a:p>
            <a:fld id="{E98947E1-6E9C-4553-A175-053CB8F72200}" type="slidenum">
              <a:rPr lang="en-US" smtClean="0"/>
              <a:pPr/>
              <a:t>17</a:t>
            </a:fld>
            <a:endParaRPr lang="en-US" dirty="0"/>
          </a:p>
        </p:txBody>
      </p:sp>
    </p:spTree>
    <p:extLst>
      <p:ext uri="{BB962C8B-B14F-4D97-AF65-F5344CB8AC3E}">
        <p14:creationId xmlns:p14="http://schemas.microsoft.com/office/powerpoint/2010/main" val="20198221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328613" y="292100"/>
            <a:ext cx="8686800" cy="775597"/>
          </a:xfrm>
        </p:spPr>
        <p:txBody>
          <a:bodyPr/>
          <a:lstStyle/>
          <a:p>
            <a:r>
              <a:rPr lang="en-US" dirty="0"/>
              <a:t>Scenario 3:</a:t>
            </a:r>
            <a:br>
              <a:rPr lang="en-US" dirty="0"/>
            </a:br>
            <a:r>
              <a:rPr lang="en-US" dirty="0"/>
              <a:t>	The cluster is expelling nodes and lost quorum</a:t>
            </a:r>
          </a:p>
        </p:txBody>
      </p:sp>
      <p:sp>
        <p:nvSpPr>
          <p:cNvPr id="40963" name="Rectangle 3"/>
          <p:cNvSpPr>
            <a:spLocks noGrp="1" noChangeArrowheads="1"/>
          </p:cNvSpPr>
          <p:nvPr>
            <p:ph idx="1"/>
          </p:nvPr>
        </p:nvSpPr>
        <p:spPr>
          <a:xfrm>
            <a:off x="328613" y="1497275"/>
            <a:ext cx="8579717" cy="4846964"/>
          </a:xfrm>
        </p:spPr>
        <p:txBody>
          <a:bodyPr/>
          <a:lstStyle/>
          <a:p>
            <a:pPr marL="346075" lvl="1" indent="0">
              <a:buNone/>
            </a:pPr>
            <a:r>
              <a:rPr lang="en-US" dirty="0"/>
              <a:t>Best Practice in avoiding problems:</a:t>
            </a:r>
          </a:p>
          <a:p>
            <a:pPr marL="346075" lvl="1" indent="0">
              <a:buNone/>
            </a:pPr>
            <a:endParaRPr lang="en-US" dirty="0"/>
          </a:p>
          <a:p>
            <a:pPr marL="346075" lvl="1" indent="0">
              <a:buNone/>
            </a:pPr>
            <a:r>
              <a:rPr lang="en-US" dirty="0"/>
              <a:t>When reintroducing nodes back into the cluster, first verify two way communication is successful between the node and all other nodes. This doesn’t mean just checking if SSH works. Utilize </a:t>
            </a:r>
            <a:r>
              <a:rPr lang="en-US" dirty="0" err="1"/>
              <a:t>mmnetverify</a:t>
            </a:r>
            <a:r>
              <a:rPr lang="en-US" dirty="0"/>
              <a:t> (new in 4.2.2 but also requires </a:t>
            </a:r>
            <a:r>
              <a:rPr lang="en-US" dirty="0" err="1"/>
              <a:t>minReleaseLevel</a:t>
            </a:r>
            <a:r>
              <a:rPr lang="en-US" dirty="0"/>
              <a:t> update) or system commands such as </a:t>
            </a:r>
            <a:r>
              <a:rPr lang="en-US" dirty="0" err="1"/>
              <a:t>nmap</a:t>
            </a:r>
            <a:r>
              <a:rPr lang="en-US" dirty="0"/>
              <a:t> or even a rudimentary telnet (if other tools cannot be used) to ensure port 1191 is reachable and ephemeral ports are not blocked. </a:t>
            </a:r>
          </a:p>
          <a:p>
            <a:pPr marL="346075" lvl="1" indent="0">
              <a:buNone/>
            </a:pPr>
            <a:endParaRPr lang="en-US" dirty="0"/>
          </a:p>
          <a:p>
            <a:pPr marL="346075" lvl="1" indent="0">
              <a:buNone/>
            </a:pPr>
            <a:r>
              <a:rPr lang="en-US" dirty="0"/>
              <a:t>#hosts not responding to ICMP:</a:t>
            </a:r>
          </a:p>
          <a:p>
            <a:pPr marL="346075" lvl="1" indent="0">
              <a:buNone/>
            </a:pPr>
            <a:r>
              <a:rPr lang="en-US" dirty="0" err="1"/>
              <a:t>nmap</a:t>
            </a:r>
            <a:r>
              <a:rPr lang="en-US" dirty="0"/>
              <a:t> -P0 -p 1192 testnode1  #not normally installed by default</a:t>
            </a:r>
          </a:p>
          <a:p>
            <a:pPr marL="346075" lvl="1" indent="0">
              <a:buNone/>
            </a:pPr>
            <a:r>
              <a:rPr lang="en-US" dirty="0"/>
              <a:t>#hosts responding to ICMP:</a:t>
            </a:r>
          </a:p>
          <a:p>
            <a:pPr marL="346075" lvl="1" indent="0">
              <a:buNone/>
            </a:pPr>
            <a:r>
              <a:rPr lang="en-US" dirty="0" err="1"/>
              <a:t>nmap</a:t>
            </a:r>
            <a:r>
              <a:rPr lang="en-US" dirty="0"/>
              <a:t> -p 1191 testnode1</a:t>
            </a:r>
          </a:p>
          <a:p>
            <a:pPr marL="346075" lvl="1" indent="0">
              <a:buNone/>
            </a:pPr>
            <a:r>
              <a:rPr lang="en-US" dirty="0"/>
              <a:t>#not working example:</a:t>
            </a:r>
          </a:p>
          <a:p>
            <a:pPr marL="346075" lvl="1" indent="0">
              <a:buNone/>
            </a:pPr>
            <a:r>
              <a:rPr lang="en-US" dirty="0"/>
              <a:t>[testnode2]&gt; telnet testnode1 1191</a:t>
            </a:r>
          </a:p>
          <a:p>
            <a:pPr marL="346075" lvl="1" indent="0">
              <a:buNone/>
            </a:pPr>
            <a:r>
              <a:rPr lang="en-US" dirty="0"/>
              <a:t>+ telnet testnode1 1191</a:t>
            </a:r>
          </a:p>
          <a:p>
            <a:pPr marL="346075" lvl="1" indent="0">
              <a:buNone/>
            </a:pPr>
            <a:r>
              <a:rPr lang="en-US" dirty="0"/>
              <a:t>Trying 192.168.1.4...</a:t>
            </a:r>
          </a:p>
          <a:p>
            <a:pPr marL="346075" lvl="1" indent="0">
              <a:buNone/>
            </a:pPr>
            <a:r>
              <a:rPr lang="en-US" dirty="0"/>
              <a:t>telnet: connect to address 192.168.1.4: Connection refused</a:t>
            </a:r>
          </a:p>
          <a:p>
            <a:pPr marL="346075" lvl="1" indent="0">
              <a:buNone/>
            </a:pPr>
            <a:r>
              <a:rPr lang="en-US" dirty="0">
                <a:hlinkClick r:id="rId2"/>
              </a:rPr>
              <a:t>https://www.ibm.com/support/knowledgecenter/STXKQY_4.2.2/com.ibm.spectrum.scale.v4r22.doc/bl1adm_mmnetverify.htm</a:t>
            </a:r>
            <a:endParaRPr lang="en-US" dirty="0"/>
          </a:p>
          <a:p>
            <a:pPr marL="346075" lvl="1" indent="0">
              <a:buNone/>
            </a:pPr>
            <a:r>
              <a:rPr lang="en-US" dirty="0"/>
              <a:t> </a:t>
            </a:r>
          </a:p>
        </p:txBody>
      </p:sp>
      <p:sp>
        <p:nvSpPr>
          <p:cNvPr id="5" name="Slide Number Placeholder 4"/>
          <p:cNvSpPr>
            <a:spLocks noGrp="1"/>
          </p:cNvSpPr>
          <p:nvPr>
            <p:ph type="sldNum" sz="quarter" idx="10"/>
          </p:nvPr>
        </p:nvSpPr>
        <p:spPr/>
        <p:txBody>
          <a:bodyPr/>
          <a:lstStyle/>
          <a:p>
            <a:fld id="{E98947E1-6E9C-4553-A175-053CB8F72200}" type="slidenum">
              <a:rPr lang="en-US" smtClean="0"/>
              <a:pPr/>
              <a:t>18</a:t>
            </a:fld>
            <a:endParaRPr lang="en-US" dirty="0"/>
          </a:p>
        </p:txBody>
      </p:sp>
    </p:spTree>
    <p:extLst>
      <p:ext uri="{BB962C8B-B14F-4D97-AF65-F5344CB8AC3E}">
        <p14:creationId xmlns:p14="http://schemas.microsoft.com/office/powerpoint/2010/main" val="34815719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328613" y="292100"/>
            <a:ext cx="8686800" cy="775597"/>
          </a:xfrm>
        </p:spPr>
        <p:txBody>
          <a:bodyPr/>
          <a:lstStyle/>
          <a:p>
            <a:r>
              <a:rPr lang="en-US" dirty="0"/>
              <a:t>Scenario 3:</a:t>
            </a:r>
            <a:br>
              <a:rPr lang="en-US" dirty="0"/>
            </a:br>
            <a:r>
              <a:rPr lang="en-US" dirty="0"/>
              <a:t>	The cluster is expelling nodes and lost quorum</a:t>
            </a:r>
          </a:p>
        </p:txBody>
      </p:sp>
      <p:sp>
        <p:nvSpPr>
          <p:cNvPr id="40963" name="Rectangle 3"/>
          <p:cNvSpPr>
            <a:spLocks noGrp="1" noChangeArrowheads="1"/>
          </p:cNvSpPr>
          <p:nvPr>
            <p:ph idx="1"/>
          </p:nvPr>
        </p:nvSpPr>
        <p:spPr>
          <a:xfrm>
            <a:off x="328613" y="1497275"/>
            <a:ext cx="8579717" cy="4215368"/>
          </a:xfrm>
        </p:spPr>
        <p:txBody>
          <a:bodyPr/>
          <a:lstStyle/>
          <a:p>
            <a:pPr marL="346075" lvl="1" indent="0">
              <a:buNone/>
            </a:pPr>
            <a:r>
              <a:rPr lang="en-US" dirty="0"/>
              <a:t>Best Practice in avoiding problems:</a:t>
            </a:r>
          </a:p>
          <a:p>
            <a:pPr marL="346075" lvl="1" indent="0">
              <a:buNone/>
            </a:pPr>
            <a:endParaRPr lang="en-US" dirty="0"/>
          </a:p>
          <a:p>
            <a:pPr marL="346075" lvl="1" indent="0">
              <a:buNone/>
            </a:pPr>
            <a:r>
              <a:rPr lang="en-US" dirty="0"/>
              <a:t>Add the node back in as a client node first. Quorum and Manager nodes are given priority in expel logic. After you bring the node in the cluster with </a:t>
            </a:r>
            <a:r>
              <a:rPr lang="en-US" dirty="0" err="1"/>
              <a:t>mmsdrrestore</a:t>
            </a:r>
            <a:r>
              <a:rPr lang="en-US" dirty="0"/>
              <a:t>, reduce the chances of a problem by changing the node designation with </a:t>
            </a:r>
            <a:r>
              <a:rPr lang="en-US" dirty="0" err="1"/>
              <a:t>mmchnode</a:t>
            </a:r>
            <a:r>
              <a:rPr lang="en-US" dirty="0"/>
              <a:t> ‐‐</a:t>
            </a:r>
            <a:r>
              <a:rPr lang="en-US" dirty="0" err="1"/>
              <a:t>nonquorum</a:t>
            </a:r>
            <a:r>
              <a:rPr lang="en-US" dirty="0"/>
              <a:t> ‐‐</a:t>
            </a:r>
            <a:r>
              <a:rPr lang="en-US" dirty="0" err="1"/>
              <a:t>nomanager</a:t>
            </a:r>
            <a:r>
              <a:rPr lang="en-US" dirty="0"/>
              <a:t> if possible before any </a:t>
            </a:r>
            <a:r>
              <a:rPr lang="en-US" dirty="0" err="1"/>
              <a:t>mmstartup</a:t>
            </a:r>
            <a:r>
              <a:rPr lang="en-US" dirty="0"/>
              <a:t> is done. Deleting the node from the cluster and adding it back in as a client first is also another option. If the node is simply a client when it’s added back into the cluster, it’s much less likely to cause any impact if trouble arises. Tip: You might want to save </a:t>
            </a:r>
            <a:r>
              <a:rPr lang="en-US" dirty="0" err="1"/>
              <a:t>mmlsconfig</a:t>
            </a:r>
            <a:r>
              <a:rPr lang="en-US" dirty="0"/>
              <a:t> output in case you had applied unique configuration options to this node and need to re-apply.</a:t>
            </a:r>
          </a:p>
          <a:p>
            <a:pPr marL="346075" lvl="1" indent="0">
              <a:buNone/>
            </a:pPr>
            <a:endParaRPr lang="en-US" dirty="0"/>
          </a:p>
          <a:p>
            <a:pPr marL="346075" lvl="1" indent="0">
              <a:buNone/>
            </a:pPr>
            <a:r>
              <a:rPr lang="en-US" dirty="0"/>
              <a:t>If the node’s GPFS configuration hasn’t been restored, deleting the node from the cluster with </a:t>
            </a:r>
            <a:r>
              <a:rPr lang="en-US" dirty="0" err="1"/>
              <a:t>mmdelnode</a:t>
            </a:r>
            <a:r>
              <a:rPr lang="en-US" dirty="0"/>
              <a:t> will still succeed as long as it’s not ping-able. If you need to delete a node that is still ping-able, contact support to verify it’s safe to use the undocumented force flag.</a:t>
            </a:r>
          </a:p>
          <a:p>
            <a:pPr marL="346075" lvl="1" indent="0">
              <a:buNone/>
            </a:pPr>
            <a:r>
              <a:rPr lang="en-US" dirty="0"/>
              <a:t>Once its been verified that the newly joined node is accessing the file system, </a:t>
            </a:r>
            <a:r>
              <a:rPr lang="en-US" dirty="0" err="1"/>
              <a:t>mmchnode</a:t>
            </a:r>
            <a:r>
              <a:rPr lang="en-US" dirty="0"/>
              <a:t> can be used to add quorum responsibility back on-line without an outage. </a:t>
            </a:r>
          </a:p>
          <a:p>
            <a:pPr marL="346075" lvl="1" indent="0">
              <a:buNone/>
            </a:pPr>
            <a:endParaRPr lang="en-US" dirty="0"/>
          </a:p>
          <a:p>
            <a:pPr marL="346075" lvl="1" indent="0">
              <a:buNone/>
            </a:pPr>
            <a:r>
              <a:rPr lang="en-US" dirty="0"/>
              <a:t> </a:t>
            </a:r>
          </a:p>
        </p:txBody>
      </p:sp>
      <p:sp>
        <p:nvSpPr>
          <p:cNvPr id="5" name="Slide Number Placeholder 4"/>
          <p:cNvSpPr>
            <a:spLocks noGrp="1"/>
          </p:cNvSpPr>
          <p:nvPr>
            <p:ph type="sldNum" sz="quarter" idx="10"/>
          </p:nvPr>
        </p:nvSpPr>
        <p:spPr/>
        <p:txBody>
          <a:bodyPr/>
          <a:lstStyle/>
          <a:p>
            <a:fld id="{E98947E1-6E9C-4553-A175-053CB8F72200}" type="slidenum">
              <a:rPr lang="en-US" smtClean="0"/>
              <a:pPr/>
              <a:t>19</a:t>
            </a:fld>
            <a:endParaRPr lang="en-US" dirty="0"/>
          </a:p>
        </p:txBody>
      </p:sp>
    </p:spTree>
    <p:extLst>
      <p:ext uri="{BB962C8B-B14F-4D97-AF65-F5344CB8AC3E}">
        <p14:creationId xmlns:p14="http://schemas.microsoft.com/office/powerpoint/2010/main" val="32124056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328613" y="292100"/>
            <a:ext cx="8686800" cy="775597"/>
          </a:xfrm>
        </p:spPr>
        <p:txBody>
          <a:bodyPr/>
          <a:lstStyle/>
          <a:p>
            <a:r>
              <a:rPr lang="en-US" dirty="0"/>
              <a:t>Scenario 3:</a:t>
            </a:r>
            <a:br>
              <a:rPr lang="en-US" dirty="0"/>
            </a:br>
            <a:r>
              <a:rPr lang="en-US" dirty="0"/>
              <a:t>	The cluster is expelling nodes and lost quorum</a:t>
            </a:r>
          </a:p>
        </p:txBody>
      </p:sp>
      <p:sp>
        <p:nvSpPr>
          <p:cNvPr id="40963" name="Rectangle 3"/>
          <p:cNvSpPr>
            <a:spLocks noGrp="1" noChangeArrowheads="1"/>
          </p:cNvSpPr>
          <p:nvPr>
            <p:ph idx="1"/>
          </p:nvPr>
        </p:nvSpPr>
        <p:spPr>
          <a:xfrm>
            <a:off x="328613" y="1497275"/>
            <a:ext cx="8579717" cy="4215368"/>
          </a:xfrm>
        </p:spPr>
        <p:txBody>
          <a:bodyPr/>
          <a:lstStyle/>
          <a:p>
            <a:pPr marL="346075" lvl="1" indent="0">
              <a:buNone/>
            </a:pPr>
            <a:r>
              <a:rPr lang="en-US" dirty="0"/>
              <a:t>Best Practice in avoiding problems:</a:t>
            </a:r>
          </a:p>
          <a:p>
            <a:pPr marL="346075" lvl="1" indent="0">
              <a:buNone/>
            </a:pPr>
            <a:endParaRPr lang="en-US" dirty="0"/>
          </a:p>
          <a:p>
            <a:pPr marL="346075" lvl="1" indent="0">
              <a:buNone/>
            </a:pPr>
            <a:r>
              <a:rPr lang="en-US" dirty="0"/>
              <a:t>Network adapters are configured with less than the supported maximums. Increase buffer sizes to help avoid frame loss and overruns. </a:t>
            </a:r>
          </a:p>
          <a:p>
            <a:pPr marL="346075" lvl="1" indent="0">
              <a:buNone/>
            </a:pPr>
            <a:endParaRPr lang="en-US" dirty="0"/>
          </a:p>
          <a:p>
            <a:pPr marL="346075" lvl="1" indent="0">
              <a:buNone/>
            </a:pPr>
            <a:r>
              <a:rPr lang="en-US" dirty="0"/>
              <a:t>Ring buffers on the NIC are important to handle bursts of incoming packets especially if there is some delay when the hardware interrupt handler schedules the packet receiving software interrupt (</a:t>
            </a:r>
            <a:r>
              <a:rPr lang="en-US" dirty="0" err="1"/>
              <a:t>softirq</a:t>
            </a:r>
            <a:r>
              <a:rPr lang="en-US" dirty="0"/>
              <a:t>). NIC ring buffer sizes vary per NIC vendor and NIC grade. By increasing the Rx/</a:t>
            </a:r>
            <a:r>
              <a:rPr lang="en-US" dirty="0" err="1"/>
              <a:t>Tx</a:t>
            </a:r>
            <a:r>
              <a:rPr lang="en-US" dirty="0"/>
              <a:t> ring buffer size as shown below, you can decrease the probability of discarding packets in the NIC during a scheduling delay. The Linux command used to change ring buffer settings is </a:t>
            </a:r>
            <a:r>
              <a:rPr lang="en-US" dirty="0" err="1"/>
              <a:t>ethtool</a:t>
            </a:r>
            <a:r>
              <a:rPr lang="en-US" dirty="0"/>
              <a:t>. </a:t>
            </a:r>
          </a:p>
          <a:p>
            <a:pPr marL="346075" lvl="1" indent="0">
              <a:buNone/>
            </a:pPr>
            <a:endParaRPr lang="en-US" dirty="0"/>
          </a:p>
          <a:p>
            <a:pPr marL="346075" lvl="1" indent="0">
              <a:buNone/>
            </a:pPr>
            <a:r>
              <a:rPr lang="en-US" dirty="0"/>
              <a:t>These settings will be lost after a reboot. To persist these changes across reboots reference the NIC vendor documentation for the ring buffer parameter(s) to set in the NIC device driver kernel module.</a:t>
            </a:r>
          </a:p>
          <a:p>
            <a:pPr marL="346075" lvl="1" indent="0">
              <a:buNone/>
            </a:pPr>
            <a:endParaRPr lang="en-US" dirty="0"/>
          </a:p>
        </p:txBody>
      </p:sp>
      <p:sp>
        <p:nvSpPr>
          <p:cNvPr id="5" name="Slide Number Placeholder 4"/>
          <p:cNvSpPr>
            <a:spLocks noGrp="1"/>
          </p:cNvSpPr>
          <p:nvPr>
            <p:ph type="sldNum" sz="quarter" idx="10"/>
          </p:nvPr>
        </p:nvSpPr>
        <p:spPr/>
        <p:txBody>
          <a:bodyPr/>
          <a:lstStyle/>
          <a:p>
            <a:fld id="{E98947E1-6E9C-4553-A175-053CB8F72200}" type="slidenum">
              <a:rPr lang="en-US" smtClean="0"/>
              <a:pPr/>
              <a:t>20</a:t>
            </a:fld>
            <a:endParaRPr lang="en-US" dirty="0"/>
          </a:p>
        </p:txBody>
      </p:sp>
    </p:spTree>
    <p:extLst>
      <p:ext uri="{BB962C8B-B14F-4D97-AF65-F5344CB8AC3E}">
        <p14:creationId xmlns:p14="http://schemas.microsoft.com/office/powerpoint/2010/main" val="42811339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328613" y="292100"/>
            <a:ext cx="8686800" cy="775597"/>
          </a:xfrm>
        </p:spPr>
        <p:txBody>
          <a:bodyPr/>
          <a:lstStyle/>
          <a:p>
            <a:r>
              <a:rPr lang="en-US" dirty="0"/>
              <a:t>Scenario 3:</a:t>
            </a:r>
            <a:br>
              <a:rPr lang="en-US" dirty="0"/>
            </a:br>
            <a:r>
              <a:rPr lang="en-US" dirty="0"/>
              <a:t>	The cluster is expelling nodes and lost quorum</a:t>
            </a:r>
          </a:p>
        </p:txBody>
      </p:sp>
      <p:sp>
        <p:nvSpPr>
          <p:cNvPr id="40963" name="Rectangle 3"/>
          <p:cNvSpPr>
            <a:spLocks noGrp="1" noChangeArrowheads="1"/>
          </p:cNvSpPr>
          <p:nvPr>
            <p:ph idx="1"/>
          </p:nvPr>
        </p:nvSpPr>
        <p:spPr>
          <a:xfrm>
            <a:off x="328613" y="1497275"/>
            <a:ext cx="8579717" cy="4215368"/>
          </a:xfrm>
        </p:spPr>
        <p:txBody>
          <a:bodyPr/>
          <a:lstStyle/>
          <a:p>
            <a:pPr marL="346075" lvl="1" indent="0">
              <a:buNone/>
            </a:pPr>
            <a:r>
              <a:rPr lang="en-US" dirty="0"/>
              <a:t>Best Practice in avoiding problems:</a:t>
            </a:r>
          </a:p>
          <a:p>
            <a:pPr marL="346075" lvl="1" indent="0">
              <a:buNone/>
            </a:pPr>
            <a:endParaRPr lang="en-US" dirty="0"/>
          </a:p>
          <a:p>
            <a:pPr marL="346075" lvl="1" indent="0">
              <a:buNone/>
            </a:pPr>
            <a:r>
              <a:rPr lang="en-US" dirty="0"/>
              <a:t>Network adapters are configured with less than the supported maximums. </a:t>
            </a:r>
          </a:p>
          <a:p>
            <a:pPr marL="346075" lvl="1" indent="0">
              <a:buNone/>
            </a:pPr>
            <a:endParaRPr lang="en-US" dirty="0"/>
          </a:p>
          <a:p>
            <a:pPr marL="346075" lvl="1" indent="0">
              <a:buNone/>
            </a:pPr>
            <a:r>
              <a:rPr lang="en-US" dirty="0"/>
              <a:t>In general these can be set as high as 2 or 4K but often default to only 256. </a:t>
            </a:r>
          </a:p>
          <a:p>
            <a:pPr marL="346075" lvl="1" indent="0">
              <a:buNone/>
            </a:pPr>
            <a:endParaRPr lang="en-US" dirty="0"/>
          </a:p>
          <a:p>
            <a:pPr marL="346075" lvl="1" indent="0">
              <a:buNone/>
            </a:pPr>
            <a:r>
              <a:rPr lang="en-US" dirty="0" err="1"/>
              <a:t>ethtool</a:t>
            </a:r>
            <a:r>
              <a:rPr lang="en-US" dirty="0"/>
              <a:t> -g eth1 #Display the hardware network adapter buffer settings</a:t>
            </a:r>
          </a:p>
          <a:p>
            <a:pPr marL="346075" lvl="1" indent="0">
              <a:buNone/>
            </a:pPr>
            <a:endParaRPr lang="en-US" dirty="0"/>
          </a:p>
          <a:p>
            <a:pPr marL="346075" lvl="1" indent="0">
              <a:buNone/>
            </a:pPr>
            <a:r>
              <a:rPr lang="en-US" dirty="0" err="1"/>
              <a:t>ethtool</a:t>
            </a:r>
            <a:r>
              <a:rPr lang="en-US" dirty="0"/>
              <a:t> -G eth1 </a:t>
            </a:r>
            <a:r>
              <a:rPr lang="en-US" dirty="0" err="1"/>
              <a:t>rx</a:t>
            </a:r>
            <a:r>
              <a:rPr lang="en-US" dirty="0"/>
              <a:t> 4096 </a:t>
            </a:r>
            <a:r>
              <a:rPr lang="en-US" dirty="0" err="1"/>
              <a:t>tx</a:t>
            </a:r>
            <a:r>
              <a:rPr lang="en-US" dirty="0"/>
              <a:t> 4096 #set buffer</a:t>
            </a:r>
          </a:p>
          <a:p>
            <a:pPr marL="346075" lvl="1" indent="0">
              <a:buNone/>
            </a:pPr>
            <a:endParaRPr lang="en-US" dirty="0"/>
          </a:p>
          <a:p>
            <a:pPr marL="346075" lvl="1" indent="0">
              <a:buNone/>
            </a:pPr>
            <a:r>
              <a:rPr lang="en-US" dirty="0"/>
              <a:t>Additional reading:</a:t>
            </a:r>
          </a:p>
          <a:p>
            <a:pPr marL="346075" lvl="1" indent="0">
              <a:buNone/>
            </a:pPr>
            <a:r>
              <a:rPr lang="en-US" dirty="0">
                <a:hlinkClick r:id="rId2"/>
              </a:rPr>
              <a:t>https://access.redhat.com/documentation/en-US/Red_Hat_Enterprise_Linux/6/html/Performance_Tuning_Guide/s-network-common-queue-issues.html</a:t>
            </a:r>
            <a:endParaRPr lang="en-US" dirty="0"/>
          </a:p>
          <a:p>
            <a:pPr marL="346075" lvl="1" indent="0">
              <a:buNone/>
            </a:pPr>
            <a:endParaRPr lang="en-US" dirty="0"/>
          </a:p>
        </p:txBody>
      </p:sp>
      <p:sp>
        <p:nvSpPr>
          <p:cNvPr id="5" name="Slide Number Placeholder 4"/>
          <p:cNvSpPr>
            <a:spLocks noGrp="1"/>
          </p:cNvSpPr>
          <p:nvPr>
            <p:ph type="sldNum" sz="quarter" idx="10"/>
          </p:nvPr>
        </p:nvSpPr>
        <p:spPr/>
        <p:txBody>
          <a:bodyPr/>
          <a:lstStyle/>
          <a:p>
            <a:fld id="{E98947E1-6E9C-4553-A175-053CB8F72200}" type="slidenum">
              <a:rPr lang="en-US" smtClean="0"/>
              <a:pPr/>
              <a:t>21</a:t>
            </a:fld>
            <a:endParaRPr lang="en-US" dirty="0"/>
          </a:p>
        </p:txBody>
      </p:sp>
    </p:spTree>
    <p:extLst>
      <p:ext uri="{BB962C8B-B14F-4D97-AF65-F5344CB8AC3E}">
        <p14:creationId xmlns:p14="http://schemas.microsoft.com/office/powerpoint/2010/main" val="18284231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328613" y="292100"/>
            <a:ext cx="8686800" cy="775597"/>
          </a:xfrm>
        </p:spPr>
        <p:txBody>
          <a:bodyPr/>
          <a:lstStyle/>
          <a:p>
            <a:r>
              <a:rPr lang="en-US" dirty="0"/>
              <a:t>Scenario 3:</a:t>
            </a:r>
            <a:br>
              <a:rPr lang="en-US" dirty="0"/>
            </a:br>
            <a:r>
              <a:rPr lang="en-US" dirty="0"/>
              <a:t>	The cluster is expelling nodes and lost quorum</a:t>
            </a:r>
          </a:p>
        </p:txBody>
      </p:sp>
      <p:sp>
        <p:nvSpPr>
          <p:cNvPr id="40963" name="Rectangle 3"/>
          <p:cNvSpPr>
            <a:spLocks noGrp="1" noChangeArrowheads="1"/>
          </p:cNvSpPr>
          <p:nvPr>
            <p:ph idx="1"/>
          </p:nvPr>
        </p:nvSpPr>
        <p:spPr>
          <a:xfrm>
            <a:off x="328613" y="1497275"/>
            <a:ext cx="8579717" cy="4215368"/>
          </a:xfrm>
        </p:spPr>
        <p:txBody>
          <a:bodyPr/>
          <a:lstStyle/>
          <a:p>
            <a:pPr marL="346075" lvl="1" indent="0">
              <a:buNone/>
            </a:pPr>
            <a:r>
              <a:rPr lang="en-US" dirty="0"/>
              <a:t>Best Practice in avoiding problems:</a:t>
            </a:r>
          </a:p>
          <a:p>
            <a:pPr marL="346075" lvl="1" indent="0">
              <a:buNone/>
            </a:pPr>
            <a:endParaRPr lang="en-US" dirty="0"/>
          </a:p>
          <a:p>
            <a:pPr marL="346075" lvl="1" indent="0">
              <a:buNone/>
            </a:pPr>
            <a:r>
              <a:rPr lang="en-US" dirty="0"/>
              <a:t>Make sure to review the </a:t>
            </a:r>
            <a:r>
              <a:rPr lang="en-US" dirty="0" err="1"/>
              <a:t>mmfs</a:t>
            </a:r>
            <a:r>
              <a:rPr lang="en-US" dirty="0"/>
              <a:t> logs of the cluster manager node and the newly joined node.</a:t>
            </a:r>
          </a:p>
          <a:p>
            <a:pPr marL="346075" lvl="1" indent="0">
              <a:buNone/>
            </a:pPr>
            <a:endParaRPr lang="en-US" dirty="0"/>
          </a:p>
          <a:p>
            <a:pPr marL="346075" lvl="1" indent="0">
              <a:buNone/>
            </a:pPr>
            <a:r>
              <a:rPr lang="en-US" dirty="0"/>
              <a:t>If utilizing RDMA, verify it is working: </a:t>
            </a:r>
          </a:p>
          <a:p>
            <a:pPr marL="346075" lvl="1" indent="0">
              <a:buNone/>
            </a:pPr>
            <a:r>
              <a:rPr lang="en-US" dirty="0">
                <a:hlinkClick r:id="rId2"/>
              </a:rPr>
              <a:t>https://www.ibm.com/developerworks/community/wikis/home?lang=en#!/wiki/General+Parallel+File+System+(GPFS)/page/How+to+verify+IB+RDMA+is+working</a:t>
            </a:r>
            <a:endParaRPr lang="en-US" dirty="0"/>
          </a:p>
          <a:p>
            <a:pPr marL="346075" lvl="1" indent="0">
              <a:buNone/>
            </a:pPr>
            <a:endParaRPr lang="en-US" dirty="0"/>
          </a:p>
          <a:p>
            <a:pPr marL="346075" lvl="1" indent="0">
              <a:buNone/>
            </a:pPr>
            <a:r>
              <a:rPr lang="en-US" dirty="0"/>
              <a:t>Without the high speed network communication occurring via RDMA, Spectrum Scale will fall back to using the default daemon IP interface (typically just 1Gbit) resulting often in network overload issues and sometimes triggering false positives on deadlock data capture or even expels. </a:t>
            </a:r>
          </a:p>
          <a:p>
            <a:pPr marL="346075" lvl="1" indent="0">
              <a:buNone/>
            </a:pPr>
            <a:endParaRPr lang="en-US" dirty="0"/>
          </a:p>
          <a:p>
            <a:pPr marL="346075" lvl="1" indent="0">
              <a:buNone/>
            </a:pPr>
            <a:endParaRPr lang="en-US" dirty="0"/>
          </a:p>
          <a:p>
            <a:pPr marL="346075" lvl="1" indent="0">
              <a:buNone/>
            </a:pPr>
            <a:endParaRPr lang="en-US" dirty="0"/>
          </a:p>
          <a:p>
            <a:pPr marL="346075" lvl="1" indent="0">
              <a:buNone/>
            </a:pPr>
            <a:r>
              <a:rPr lang="en-US" dirty="0"/>
              <a:t> </a:t>
            </a:r>
          </a:p>
        </p:txBody>
      </p:sp>
      <p:sp>
        <p:nvSpPr>
          <p:cNvPr id="5" name="Slide Number Placeholder 4"/>
          <p:cNvSpPr>
            <a:spLocks noGrp="1"/>
          </p:cNvSpPr>
          <p:nvPr>
            <p:ph type="sldNum" sz="quarter" idx="10"/>
          </p:nvPr>
        </p:nvSpPr>
        <p:spPr/>
        <p:txBody>
          <a:bodyPr/>
          <a:lstStyle/>
          <a:p>
            <a:fld id="{E98947E1-6E9C-4553-A175-053CB8F72200}" type="slidenum">
              <a:rPr lang="en-US" smtClean="0"/>
              <a:pPr/>
              <a:t>22</a:t>
            </a:fld>
            <a:endParaRPr lang="en-US" dirty="0"/>
          </a:p>
        </p:txBody>
      </p:sp>
    </p:spTree>
    <p:extLst>
      <p:ext uri="{BB962C8B-B14F-4D97-AF65-F5344CB8AC3E}">
        <p14:creationId xmlns:p14="http://schemas.microsoft.com/office/powerpoint/2010/main" val="11782037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328613" y="292100"/>
            <a:ext cx="8686800" cy="775597"/>
          </a:xfrm>
        </p:spPr>
        <p:txBody>
          <a:bodyPr/>
          <a:lstStyle/>
          <a:p>
            <a:r>
              <a:rPr lang="en-US" dirty="0"/>
              <a:t>Scenario 3:</a:t>
            </a:r>
            <a:br>
              <a:rPr lang="en-US" dirty="0"/>
            </a:br>
            <a:r>
              <a:rPr lang="en-US" dirty="0"/>
              <a:t>	The cluster is expelling nodes and lost quorum</a:t>
            </a:r>
          </a:p>
        </p:txBody>
      </p:sp>
      <p:sp>
        <p:nvSpPr>
          <p:cNvPr id="40963" name="Rectangle 3"/>
          <p:cNvSpPr>
            <a:spLocks noGrp="1" noChangeArrowheads="1"/>
          </p:cNvSpPr>
          <p:nvPr>
            <p:ph idx="1"/>
          </p:nvPr>
        </p:nvSpPr>
        <p:spPr>
          <a:xfrm>
            <a:off x="328613" y="1497274"/>
            <a:ext cx="8579717" cy="4622171"/>
          </a:xfrm>
        </p:spPr>
        <p:txBody>
          <a:bodyPr/>
          <a:lstStyle/>
          <a:p>
            <a:pPr marL="346075" lvl="1" indent="0">
              <a:buNone/>
            </a:pPr>
            <a:r>
              <a:rPr lang="en-US" dirty="0"/>
              <a:t>Best Practice in avoiding problems:</a:t>
            </a:r>
          </a:p>
          <a:p>
            <a:pPr marL="346075" lvl="1" indent="0">
              <a:buNone/>
            </a:pPr>
            <a:endParaRPr lang="en-US" dirty="0"/>
          </a:p>
          <a:p>
            <a:pPr marL="346075" lvl="1" indent="0">
              <a:buNone/>
            </a:pPr>
            <a:r>
              <a:rPr lang="en-US" dirty="0"/>
              <a:t>Look for signs of problems in the </a:t>
            </a:r>
            <a:r>
              <a:rPr lang="en-US" dirty="0" err="1"/>
              <a:t>mmfs</a:t>
            </a:r>
            <a:r>
              <a:rPr lang="en-US" dirty="0"/>
              <a:t> logs such as evidence that the system was struggling to keep up with lease renewals per the “6027-2725 Node </a:t>
            </a:r>
            <a:r>
              <a:rPr lang="en-US" dirty="0" err="1"/>
              <a:t>xxxx</a:t>
            </a:r>
            <a:r>
              <a:rPr lang="en-US" dirty="0"/>
              <a:t> lease renewal is overdue. Pinging to check if it is alive” messages. Consider collecting system performance data such as AIX </a:t>
            </a:r>
            <a:r>
              <a:rPr lang="en-US" dirty="0" err="1"/>
              <a:t>perfpmr</a:t>
            </a:r>
            <a:r>
              <a:rPr lang="en-US" dirty="0"/>
              <a:t> or IBMs </a:t>
            </a:r>
            <a:r>
              <a:rPr lang="en-US" dirty="0" err="1"/>
              <a:t>lpcpu</a:t>
            </a:r>
            <a:r>
              <a:rPr lang="en-US" dirty="0"/>
              <a:t>. </a:t>
            </a:r>
          </a:p>
          <a:p>
            <a:pPr marL="346075" lvl="1" indent="0">
              <a:buNone/>
            </a:pPr>
            <a:r>
              <a:rPr lang="en-US" dirty="0"/>
              <a:t>Linux </a:t>
            </a:r>
            <a:r>
              <a:rPr lang="en-US" dirty="0" err="1"/>
              <a:t>lpcpu</a:t>
            </a:r>
            <a:r>
              <a:rPr lang="en-US" dirty="0"/>
              <a:t>:</a:t>
            </a:r>
          </a:p>
          <a:p>
            <a:pPr marL="346075" lvl="1" indent="0">
              <a:buNone/>
            </a:pPr>
            <a:r>
              <a:rPr lang="en-US" dirty="0">
                <a:hlinkClick r:id="rId2"/>
              </a:rPr>
              <a:t>http://ibm.co/download-lpcpu</a:t>
            </a:r>
            <a:endParaRPr lang="en-US" dirty="0"/>
          </a:p>
          <a:p>
            <a:pPr marL="346075" lvl="1" indent="0">
              <a:buNone/>
            </a:pPr>
            <a:r>
              <a:rPr lang="en-US" dirty="0"/>
              <a:t>AIX </a:t>
            </a:r>
            <a:r>
              <a:rPr lang="en-US" dirty="0" err="1"/>
              <a:t>PerfPMR</a:t>
            </a:r>
            <a:r>
              <a:rPr lang="en-US" dirty="0"/>
              <a:t>:</a:t>
            </a:r>
          </a:p>
          <a:p>
            <a:pPr marL="346075" lvl="1" indent="0">
              <a:buNone/>
            </a:pPr>
            <a:r>
              <a:rPr lang="en-US" dirty="0">
                <a:hlinkClick r:id="rId3"/>
              </a:rPr>
              <a:t>http://www-01.ibm.com/support/docview.wss?uid=aixtools-42612263</a:t>
            </a:r>
            <a:endParaRPr lang="en-US" dirty="0"/>
          </a:p>
          <a:p>
            <a:pPr marL="346075" lvl="1" indent="0">
              <a:buNone/>
            </a:pPr>
            <a:endParaRPr lang="en-US" dirty="0"/>
          </a:p>
          <a:p>
            <a:pPr marL="346075" lvl="1" indent="0">
              <a:buNone/>
            </a:pPr>
            <a:r>
              <a:rPr lang="en-US" dirty="0"/>
              <a:t>Tuning the ping timers can also allow more time for latency. You can adjust </a:t>
            </a:r>
            <a:r>
              <a:rPr lang="en-US" dirty="0" err="1"/>
              <a:t>MissedPingTimeout</a:t>
            </a:r>
            <a:r>
              <a:rPr lang="en-US" dirty="0"/>
              <a:t> values to cover things like short network glitches such as a central network switch failure timeout that may be longer than </a:t>
            </a:r>
            <a:r>
              <a:rPr lang="en-US" dirty="0" err="1"/>
              <a:t>leaseRecoveryWait</a:t>
            </a:r>
            <a:r>
              <a:rPr lang="en-US" dirty="0"/>
              <a:t>. It may prevent false node down conditions but will extend the time for node recovery to finish which may block other nodes making progress if the failing node held tokens for many shared files.</a:t>
            </a:r>
          </a:p>
          <a:p>
            <a:pPr marL="346075" lvl="1" indent="0">
              <a:buNone/>
            </a:pPr>
            <a:endParaRPr lang="en-US" dirty="0"/>
          </a:p>
        </p:txBody>
      </p:sp>
      <p:sp>
        <p:nvSpPr>
          <p:cNvPr id="5" name="Slide Number Placeholder 4"/>
          <p:cNvSpPr>
            <a:spLocks noGrp="1"/>
          </p:cNvSpPr>
          <p:nvPr>
            <p:ph type="sldNum" sz="quarter" idx="10"/>
          </p:nvPr>
        </p:nvSpPr>
        <p:spPr/>
        <p:txBody>
          <a:bodyPr/>
          <a:lstStyle/>
          <a:p>
            <a:fld id="{E98947E1-6E9C-4553-A175-053CB8F72200}" type="slidenum">
              <a:rPr lang="en-US" smtClean="0"/>
              <a:pPr/>
              <a:t>23</a:t>
            </a:fld>
            <a:endParaRPr lang="en-US" dirty="0"/>
          </a:p>
        </p:txBody>
      </p:sp>
    </p:spTree>
    <p:extLst>
      <p:ext uri="{BB962C8B-B14F-4D97-AF65-F5344CB8AC3E}">
        <p14:creationId xmlns:p14="http://schemas.microsoft.com/office/powerpoint/2010/main" val="14999618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328613" y="292100"/>
            <a:ext cx="8686800" cy="775597"/>
          </a:xfrm>
        </p:spPr>
        <p:txBody>
          <a:bodyPr/>
          <a:lstStyle/>
          <a:p>
            <a:r>
              <a:rPr lang="en-US" dirty="0"/>
              <a:t>Scenario 3:</a:t>
            </a:r>
            <a:br>
              <a:rPr lang="en-US" dirty="0"/>
            </a:br>
            <a:r>
              <a:rPr lang="en-US" dirty="0"/>
              <a:t>	The cluster is expelling nodes and lost quorum</a:t>
            </a:r>
          </a:p>
        </p:txBody>
      </p:sp>
      <p:sp>
        <p:nvSpPr>
          <p:cNvPr id="40963" name="Rectangle 3"/>
          <p:cNvSpPr>
            <a:spLocks noGrp="1" noChangeArrowheads="1"/>
          </p:cNvSpPr>
          <p:nvPr>
            <p:ph idx="1"/>
          </p:nvPr>
        </p:nvSpPr>
        <p:spPr>
          <a:xfrm>
            <a:off x="328613" y="1497274"/>
            <a:ext cx="8579717" cy="4622171"/>
          </a:xfrm>
        </p:spPr>
        <p:txBody>
          <a:bodyPr/>
          <a:lstStyle/>
          <a:p>
            <a:pPr marL="346075" lvl="1" indent="0">
              <a:buNone/>
            </a:pPr>
            <a:r>
              <a:rPr lang="en-US" dirty="0"/>
              <a:t>Best Practice in avoiding problems:</a:t>
            </a:r>
          </a:p>
          <a:p>
            <a:pPr marL="346075" lvl="1" indent="0">
              <a:buNone/>
            </a:pPr>
            <a:endParaRPr lang="en-US" dirty="0"/>
          </a:p>
          <a:p>
            <a:pPr marL="346075" lvl="1" indent="0">
              <a:buNone/>
            </a:pPr>
            <a:r>
              <a:rPr lang="en-US" dirty="0"/>
              <a:t>So if you believe these network or system problems are only temporary, and you do not need fast failure detection, then you can consider also increasing </a:t>
            </a:r>
            <a:r>
              <a:rPr lang="en-US" dirty="0" err="1"/>
              <a:t>leaseRecoveryWait</a:t>
            </a:r>
            <a:r>
              <a:rPr lang="en-US" dirty="0"/>
              <a:t> to 120 seconds. This will increase the time it takes for a failed node to reconnect to the cluster as it cannot connect until recovery is finished.  Making this value smaller increases the risk that there may be IO in flight from the failing node to the disk/controller when recovery starts running. This may result in out of order IOs between the FS manager and the dying node.</a:t>
            </a:r>
          </a:p>
          <a:p>
            <a:pPr marL="346075" lvl="1" indent="0">
              <a:buNone/>
            </a:pPr>
            <a:endParaRPr lang="en-US" dirty="0"/>
          </a:p>
          <a:p>
            <a:pPr marL="346075" lvl="1" indent="0">
              <a:buNone/>
            </a:pPr>
            <a:r>
              <a:rPr lang="en-US" dirty="0"/>
              <a:t>Example commands:</a:t>
            </a:r>
          </a:p>
          <a:p>
            <a:pPr marL="346075" lvl="1" indent="0">
              <a:buNone/>
            </a:pPr>
            <a:r>
              <a:rPr lang="en-US" dirty="0" err="1"/>
              <a:t>mmchconfig</a:t>
            </a:r>
            <a:r>
              <a:rPr lang="en-US" dirty="0"/>
              <a:t> </a:t>
            </a:r>
            <a:r>
              <a:rPr lang="en-US" dirty="0" err="1"/>
              <a:t>minMissedPingTimeout</a:t>
            </a:r>
            <a:r>
              <a:rPr lang="en-US" dirty="0"/>
              <a:t>=120 (default is 3)</a:t>
            </a:r>
          </a:p>
          <a:p>
            <a:pPr marL="346075" lvl="1" indent="0">
              <a:buNone/>
            </a:pPr>
            <a:r>
              <a:rPr lang="en-US" dirty="0" err="1"/>
              <a:t>mmchconfig</a:t>
            </a:r>
            <a:r>
              <a:rPr lang="en-US" dirty="0"/>
              <a:t> </a:t>
            </a:r>
            <a:r>
              <a:rPr lang="en-US" dirty="0" err="1"/>
              <a:t>maxMissedPingTimeout</a:t>
            </a:r>
            <a:r>
              <a:rPr lang="en-US" dirty="0"/>
              <a:t>=120 (default is 60)</a:t>
            </a:r>
          </a:p>
          <a:p>
            <a:pPr marL="346075" lvl="1" indent="0">
              <a:buNone/>
            </a:pPr>
            <a:r>
              <a:rPr lang="en-US" dirty="0" err="1"/>
              <a:t>mmchconfig</a:t>
            </a:r>
            <a:r>
              <a:rPr lang="en-US" dirty="0"/>
              <a:t> </a:t>
            </a:r>
            <a:r>
              <a:rPr lang="en-US" dirty="0" err="1"/>
              <a:t>leaseRecoveryWait</a:t>
            </a:r>
            <a:r>
              <a:rPr lang="en-US" dirty="0"/>
              <a:t>=120 (default is 35)</a:t>
            </a:r>
          </a:p>
          <a:p>
            <a:pPr marL="346075" lvl="1" indent="0">
              <a:buNone/>
            </a:pPr>
            <a:endParaRPr lang="en-US" dirty="0"/>
          </a:p>
          <a:p>
            <a:pPr marL="346075" lvl="1" indent="0">
              <a:buNone/>
            </a:pPr>
            <a:endParaRPr lang="en-US" dirty="0"/>
          </a:p>
          <a:p>
            <a:pPr marL="346075" lvl="1" indent="0">
              <a:buNone/>
            </a:pPr>
            <a:r>
              <a:rPr lang="en-US" dirty="0"/>
              <a:t>The </a:t>
            </a:r>
            <a:r>
              <a:rPr lang="en-US" dirty="0" err="1"/>
              <a:t>mmfsd</a:t>
            </a:r>
            <a:r>
              <a:rPr lang="en-US" dirty="0"/>
              <a:t> daemon needs to be refreshed for the changes to take affect. You can make the change on one node, then "</a:t>
            </a:r>
            <a:r>
              <a:rPr lang="en-US" dirty="0" err="1"/>
              <a:t>mmchmgr</a:t>
            </a:r>
            <a:r>
              <a:rPr lang="en-US" dirty="0"/>
              <a:t> -c to force the cluster manager to another node and make the change on the cluster manager</a:t>
            </a:r>
          </a:p>
          <a:p>
            <a:pPr marL="346075" lvl="1" indent="0">
              <a:buNone/>
            </a:pPr>
            <a:endParaRPr lang="en-US" dirty="0"/>
          </a:p>
          <a:p>
            <a:pPr marL="346075" lvl="1" indent="0">
              <a:buNone/>
            </a:pPr>
            <a:endParaRPr lang="en-US" dirty="0"/>
          </a:p>
          <a:p>
            <a:pPr marL="346075" lvl="1" indent="0">
              <a:buNone/>
            </a:pPr>
            <a:endParaRPr lang="en-US" dirty="0"/>
          </a:p>
          <a:p>
            <a:pPr marL="346075" lvl="1" indent="0">
              <a:buNone/>
            </a:pPr>
            <a:r>
              <a:rPr lang="en-US" dirty="0"/>
              <a:t> </a:t>
            </a:r>
          </a:p>
          <a:p>
            <a:pPr marL="346075" lvl="1" indent="0">
              <a:buNone/>
            </a:pPr>
            <a:endParaRPr lang="en-US" dirty="0"/>
          </a:p>
        </p:txBody>
      </p:sp>
      <p:sp>
        <p:nvSpPr>
          <p:cNvPr id="5" name="Slide Number Placeholder 4"/>
          <p:cNvSpPr>
            <a:spLocks noGrp="1"/>
          </p:cNvSpPr>
          <p:nvPr>
            <p:ph type="sldNum" sz="quarter" idx="10"/>
          </p:nvPr>
        </p:nvSpPr>
        <p:spPr/>
        <p:txBody>
          <a:bodyPr/>
          <a:lstStyle/>
          <a:p>
            <a:fld id="{E98947E1-6E9C-4553-A175-053CB8F72200}" type="slidenum">
              <a:rPr lang="en-US" smtClean="0"/>
              <a:pPr/>
              <a:t>24</a:t>
            </a:fld>
            <a:endParaRPr lang="en-US" dirty="0"/>
          </a:p>
        </p:txBody>
      </p:sp>
    </p:spTree>
    <p:extLst>
      <p:ext uri="{BB962C8B-B14F-4D97-AF65-F5344CB8AC3E}">
        <p14:creationId xmlns:p14="http://schemas.microsoft.com/office/powerpoint/2010/main" val="33247187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328613" y="292100"/>
            <a:ext cx="8686800" cy="775597"/>
          </a:xfrm>
        </p:spPr>
        <p:txBody>
          <a:bodyPr/>
          <a:lstStyle/>
          <a:p>
            <a:r>
              <a:rPr lang="en-US" dirty="0"/>
              <a:t>Scenario 3:</a:t>
            </a:r>
            <a:br>
              <a:rPr lang="en-US" dirty="0"/>
            </a:br>
            <a:r>
              <a:rPr lang="en-US" dirty="0"/>
              <a:t>	The cluster is expelling nodes and lost quorum</a:t>
            </a:r>
          </a:p>
        </p:txBody>
      </p:sp>
      <p:sp>
        <p:nvSpPr>
          <p:cNvPr id="40963" name="Rectangle 3"/>
          <p:cNvSpPr>
            <a:spLocks noGrp="1" noChangeArrowheads="1"/>
          </p:cNvSpPr>
          <p:nvPr>
            <p:ph idx="1"/>
          </p:nvPr>
        </p:nvSpPr>
        <p:spPr>
          <a:xfrm>
            <a:off x="328613" y="1497275"/>
            <a:ext cx="8579717" cy="4215368"/>
          </a:xfrm>
        </p:spPr>
        <p:txBody>
          <a:bodyPr/>
          <a:lstStyle/>
          <a:p>
            <a:pPr marL="346075" lvl="1" indent="0">
              <a:buNone/>
            </a:pPr>
            <a:r>
              <a:rPr lang="en-US" dirty="0"/>
              <a:t>Commonly missed TCP/IP tuning:</a:t>
            </a:r>
          </a:p>
          <a:p>
            <a:pPr marL="346075" lvl="1" indent="0">
              <a:buNone/>
            </a:pPr>
            <a:endParaRPr lang="en-US" dirty="0"/>
          </a:p>
          <a:p>
            <a:pPr marL="346075" lvl="1" indent="0">
              <a:buNone/>
            </a:pPr>
            <a:r>
              <a:rPr lang="en-US" dirty="0"/>
              <a:t>Ensure you’ve given some consideration in TCP/IP tuning for Spectrum Scale. </a:t>
            </a:r>
          </a:p>
          <a:p>
            <a:pPr marL="346075" lvl="1" indent="0">
              <a:buNone/>
            </a:pPr>
            <a:endParaRPr lang="en-US" dirty="0"/>
          </a:p>
          <a:p>
            <a:pPr marL="346075" lvl="1" indent="0">
              <a:buNone/>
            </a:pPr>
            <a:r>
              <a:rPr lang="en-US" dirty="0"/>
              <a:t>Network Communications I/O:</a:t>
            </a:r>
          </a:p>
          <a:p>
            <a:pPr marL="346075" lvl="1" indent="0">
              <a:buNone/>
            </a:pPr>
            <a:r>
              <a:rPr lang="en-US" dirty="0">
                <a:hlinkClick r:id="rId2"/>
              </a:rPr>
              <a:t>https://www.ibm.com/support/knowledgecenter/STXKQY_4.2.0/com.ibm.spectrum.scale.v4r2.ins.doc/bl1ins_netperf.htm</a:t>
            </a:r>
            <a:endParaRPr lang="en-US" dirty="0"/>
          </a:p>
          <a:p>
            <a:pPr marL="346075" lvl="1" indent="0">
              <a:buNone/>
            </a:pPr>
            <a:endParaRPr lang="en-US" dirty="0"/>
          </a:p>
          <a:p>
            <a:pPr marL="346075" lvl="1" indent="0">
              <a:buNone/>
            </a:pPr>
            <a:r>
              <a:rPr lang="en-US" dirty="0"/>
              <a:t>AFM recommendations: </a:t>
            </a:r>
          </a:p>
          <a:p>
            <a:pPr marL="346075" lvl="1" indent="0">
              <a:buNone/>
            </a:pPr>
            <a:r>
              <a:rPr lang="en-US" dirty="0">
                <a:hlinkClick r:id="rId3"/>
              </a:rPr>
              <a:t>https://www.ibm.com/support/knowledgecenter/STXKQY_4.2.2/com.ibm.spectrum.scale.v4r22.doc/bl1adm_tuningbothnfsclientnfsserver.htm</a:t>
            </a:r>
            <a:endParaRPr lang="en-US" dirty="0"/>
          </a:p>
          <a:p>
            <a:pPr marL="346075" lvl="1" indent="0">
              <a:buNone/>
            </a:pPr>
            <a:endParaRPr lang="en-US" dirty="0"/>
          </a:p>
          <a:p>
            <a:pPr marL="346075" lvl="1" indent="0">
              <a:buNone/>
            </a:pPr>
            <a:endParaRPr lang="en-US" dirty="0"/>
          </a:p>
          <a:p>
            <a:pPr marL="346075" lvl="1" indent="0">
              <a:buNone/>
            </a:pPr>
            <a:endParaRPr lang="en-US" dirty="0"/>
          </a:p>
          <a:p>
            <a:pPr marL="346075" lvl="1" indent="0">
              <a:buNone/>
            </a:pPr>
            <a:endParaRPr lang="en-US" dirty="0"/>
          </a:p>
          <a:p>
            <a:pPr marL="346075" lvl="1" indent="0">
              <a:buNone/>
            </a:pPr>
            <a:r>
              <a:rPr lang="en-US" dirty="0"/>
              <a:t> </a:t>
            </a:r>
          </a:p>
        </p:txBody>
      </p:sp>
      <p:sp>
        <p:nvSpPr>
          <p:cNvPr id="5" name="Slide Number Placeholder 4"/>
          <p:cNvSpPr>
            <a:spLocks noGrp="1"/>
          </p:cNvSpPr>
          <p:nvPr>
            <p:ph type="sldNum" sz="quarter" idx="10"/>
          </p:nvPr>
        </p:nvSpPr>
        <p:spPr/>
        <p:txBody>
          <a:bodyPr/>
          <a:lstStyle/>
          <a:p>
            <a:fld id="{E98947E1-6E9C-4553-A175-053CB8F72200}" type="slidenum">
              <a:rPr lang="en-US" smtClean="0"/>
              <a:pPr/>
              <a:t>25</a:t>
            </a:fld>
            <a:endParaRPr lang="en-US" dirty="0"/>
          </a:p>
        </p:txBody>
      </p:sp>
    </p:spTree>
    <p:extLst>
      <p:ext uri="{BB962C8B-B14F-4D97-AF65-F5344CB8AC3E}">
        <p14:creationId xmlns:p14="http://schemas.microsoft.com/office/powerpoint/2010/main" val="16204061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328613" y="292100"/>
            <a:ext cx="8686800" cy="775597"/>
          </a:xfrm>
        </p:spPr>
        <p:txBody>
          <a:bodyPr/>
          <a:lstStyle/>
          <a:p>
            <a:r>
              <a:rPr lang="en-US" dirty="0"/>
              <a:t>Scenario 3:</a:t>
            </a:r>
            <a:br>
              <a:rPr lang="en-US" dirty="0"/>
            </a:br>
            <a:r>
              <a:rPr lang="en-US" dirty="0"/>
              <a:t>	The cluster is expelling nodes and lost quorum</a:t>
            </a:r>
          </a:p>
        </p:txBody>
      </p:sp>
      <p:sp>
        <p:nvSpPr>
          <p:cNvPr id="40963" name="Rectangle 3"/>
          <p:cNvSpPr>
            <a:spLocks noGrp="1" noChangeArrowheads="1"/>
          </p:cNvSpPr>
          <p:nvPr>
            <p:ph idx="1"/>
          </p:nvPr>
        </p:nvSpPr>
        <p:spPr>
          <a:xfrm>
            <a:off x="328613" y="1497275"/>
            <a:ext cx="8579717" cy="4611294"/>
          </a:xfrm>
        </p:spPr>
        <p:txBody>
          <a:bodyPr/>
          <a:lstStyle/>
          <a:p>
            <a:pPr marL="346075" lvl="1" indent="0">
              <a:buNone/>
            </a:pPr>
            <a:r>
              <a:rPr lang="en-US" dirty="0"/>
              <a:t>Commonly missed Memory consideration: </a:t>
            </a:r>
          </a:p>
          <a:p>
            <a:pPr marL="346075" lvl="1" indent="0">
              <a:buNone/>
            </a:pPr>
            <a:endParaRPr lang="en-US" dirty="0"/>
          </a:p>
          <a:p>
            <a:pPr marL="346075" lvl="1" indent="0">
              <a:buNone/>
            </a:pPr>
            <a:r>
              <a:rPr lang="en-US" dirty="0"/>
              <a:t>On Linux systems it is recommended you adjust the </a:t>
            </a:r>
            <a:r>
              <a:rPr lang="en-US" dirty="0" err="1"/>
              <a:t>vm.min_free_kbytes</a:t>
            </a:r>
            <a:r>
              <a:rPr lang="en-US" dirty="0"/>
              <a:t> kernel tunable. This tunable controls the amount of free memory that Linux kernel keeps available (i.e. not used in any kernel caches). When </a:t>
            </a:r>
            <a:r>
              <a:rPr lang="en-US" dirty="0" err="1"/>
              <a:t>vm.min_free_kbytes</a:t>
            </a:r>
            <a:r>
              <a:rPr lang="en-US" dirty="0"/>
              <a:t> is set to its default value, on some configurations it is possible to encounter memory exhaustion symptoms when free memory should in fact be available. Setting </a:t>
            </a:r>
            <a:r>
              <a:rPr lang="en-US" dirty="0" err="1"/>
              <a:t>vm.min_free_kbytes</a:t>
            </a:r>
            <a:r>
              <a:rPr lang="en-US" dirty="0"/>
              <a:t> to a higher value (Linux </a:t>
            </a:r>
            <a:r>
              <a:rPr lang="en-US" dirty="0" err="1"/>
              <a:t>sysctl</a:t>
            </a:r>
            <a:r>
              <a:rPr lang="en-US" dirty="0"/>
              <a:t> utility could be used for this purpose), on the order of magnitude of 5-6% of the total amount of physical memory, </a:t>
            </a:r>
            <a:r>
              <a:rPr lang="en-US" u="sng" dirty="0"/>
              <a:t>but no more than 2GB</a:t>
            </a:r>
            <a:r>
              <a:rPr lang="en-US" dirty="0"/>
              <a:t>, should help to avoid such a situation. </a:t>
            </a:r>
          </a:p>
          <a:p>
            <a:pPr marL="346075" lvl="1" indent="0">
              <a:buNone/>
            </a:pPr>
            <a:endParaRPr lang="en-US" dirty="0"/>
          </a:p>
          <a:p>
            <a:pPr marL="346075" lvl="1" indent="0">
              <a:buNone/>
            </a:pPr>
            <a:r>
              <a:rPr lang="en-US" dirty="0">
                <a:hlinkClick r:id="rId2"/>
              </a:rPr>
              <a:t>https://www.ibm.com/support/knowledgecenter/STXKQY_4.2.0/com.ibm.spectrum.scale.v4r2.ins.doc/bl1ins_suse.htm?cp=STXKQY</a:t>
            </a:r>
            <a:r>
              <a:rPr lang="en-US" dirty="0"/>
              <a:t> </a:t>
            </a:r>
          </a:p>
          <a:p>
            <a:pPr marL="346075" lvl="1" indent="0">
              <a:buNone/>
            </a:pPr>
            <a:endParaRPr lang="en-US" dirty="0"/>
          </a:p>
          <a:p>
            <a:pPr marL="346075" lvl="1" indent="0">
              <a:buNone/>
            </a:pPr>
            <a:r>
              <a:rPr lang="en-US" dirty="0"/>
              <a:t>As of 4.2.1, this has been moved to the FAQ section:</a:t>
            </a:r>
          </a:p>
          <a:p>
            <a:pPr marL="346075" lvl="1" indent="0">
              <a:buNone/>
            </a:pPr>
            <a:r>
              <a:rPr lang="en-US" dirty="0">
                <a:hlinkClick r:id="rId3"/>
              </a:rPr>
              <a:t>https://www.ibm.com/support/knowledgecenter/en/SSFKCN/com.ibm.cluster.gpfs.doc/gpfs_faqs/gpfsclustersfaq.html?view=kc#lintun</a:t>
            </a:r>
            <a:endParaRPr lang="en-US" dirty="0"/>
          </a:p>
          <a:p>
            <a:pPr marL="346075" lvl="1" indent="0">
              <a:buNone/>
            </a:pPr>
            <a:endParaRPr lang="en-US" dirty="0"/>
          </a:p>
          <a:p>
            <a:pPr marL="346075" lvl="1" indent="0">
              <a:buNone/>
            </a:pPr>
            <a:r>
              <a:rPr lang="en-US" dirty="0"/>
              <a:t>Note: Some customers have been able to get away with as little as 1 to 2% depending on the configuration and workload. </a:t>
            </a:r>
          </a:p>
          <a:p>
            <a:pPr marL="346075" lvl="1" indent="0">
              <a:buNone/>
            </a:pPr>
            <a:endParaRPr lang="en-US" dirty="0"/>
          </a:p>
          <a:p>
            <a:pPr marL="346075" lvl="1" indent="0">
              <a:buNone/>
            </a:pPr>
            <a:r>
              <a:rPr lang="en-US" dirty="0"/>
              <a:t> </a:t>
            </a:r>
          </a:p>
        </p:txBody>
      </p:sp>
      <p:sp>
        <p:nvSpPr>
          <p:cNvPr id="5" name="Slide Number Placeholder 4"/>
          <p:cNvSpPr>
            <a:spLocks noGrp="1"/>
          </p:cNvSpPr>
          <p:nvPr>
            <p:ph type="sldNum" sz="quarter" idx="10"/>
          </p:nvPr>
        </p:nvSpPr>
        <p:spPr/>
        <p:txBody>
          <a:bodyPr/>
          <a:lstStyle/>
          <a:p>
            <a:fld id="{E98947E1-6E9C-4553-A175-053CB8F72200}" type="slidenum">
              <a:rPr lang="en-US" smtClean="0"/>
              <a:pPr/>
              <a:t>26</a:t>
            </a:fld>
            <a:endParaRPr lang="en-US" dirty="0"/>
          </a:p>
        </p:txBody>
      </p:sp>
    </p:spTree>
    <p:extLst>
      <p:ext uri="{BB962C8B-B14F-4D97-AF65-F5344CB8AC3E}">
        <p14:creationId xmlns:p14="http://schemas.microsoft.com/office/powerpoint/2010/main" val="12485227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328613" y="292100"/>
            <a:ext cx="8686800" cy="775597"/>
          </a:xfrm>
        </p:spPr>
        <p:txBody>
          <a:bodyPr/>
          <a:lstStyle/>
          <a:p>
            <a:r>
              <a:rPr lang="en-US" dirty="0"/>
              <a:t>Scenario 4:</a:t>
            </a:r>
            <a:br>
              <a:rPr lang="en-US" dirty="0"/>
            </a:br>
            <a:r>
              <a:rPr lang="en-US" dirty="0"/>
              <a:t>	Performance delays</a:t>
            </a:r>
          </a:p>
        </p:txBody>
      </p:sp>
      <p:sp>
        <p:nvSpPr>
          <p:cNvPr id="40963" name="Rectangle 3"/>
          <p:cNvSpPr>
            <a:spLocks noGrp="1" noChangeArrowheads="1"/>
          </p:cNvSpPr>
          <p:nvPr>
            <p:ph idx="1"/>
          </p:nvPr>
        </p:nvSpPr>
        <p:spPr>
          <a:xfrm>
            <a:off x="328613" y="1497275"/>
            <a:ext cx="8579717" cy="4611294"/>
          </a:xfrm>
        </p:spPr>
        <p:txBody>
          <a:bodyPr/>
          <a:lstStyle/>
          <a:p>
            <a:pPr marL="346075" lvl="1" indent="0">
              <a:buNone/>
            </a:pPr>
            <a:r>
              <a:rPr lang="en-US" b="1" dirty="0"/>
              <a:t>Performance tuning simplification:</a:t>
            </a:r>
          </a:p>
          <a:p>
            <a:pPr lvl="1"/>
            <a:r>
              <a:rPr lang="en-US" dirty="0"/>
              <a:t>Spectrum Scale introduces a new parameter “</a:t>
            </a:r>
            <a:r>
              <a:rPr lang="en-US" dirty="0" err="1"/>
              <a:t>WorkerThreads</a:t>
            </a:r>
            <a:r>
              <a:rPr lang="en-US" dirty="0"/>
              <a:t>” in version 4.2.0.3 to simplify tuning. Official support and documentation of this parameter is from release 4.2.1.</a:t>
            </a:r>
          </a:p>
          <a:p>
            <a:pPr lvl="1"/>
            <a:endParaRPr lang="en-US" dirty="0"/>
          </a:p>
          <a:p>
            <a:pPr lvl="1"/>
            <a:r>
              <a:rPr lang="en-US" dirty="0"/>
              <a:t>The </a:t>
            </a:r>
            <a:r>
              <a:rPr lang="en-US" dirty="0" err="1"/>
              <a:t>workerThreads</a:t>
            </a:r>
            <a:r>
              <a:rPr lang="en-US" dirty="0"/>
              <a:t> parameter controls an integrated group of variables that tune the file system performance in environments that are capable of high sequential and random read and write workloads and small file activity.</a:t>
            </a:r>
          </a:p>
          <a:p>
            <a:pPr lvl="1"/>
            <a:endParaRPr lang="en-US" dirty="0"/>
          </a:p>
          <a:p>
            <a:pPr lvl="1"/>
            <a:r>
              <a:rPr lang="en-US" dirty="0"/>
              <a:t>This variable controls both internal and external variables. The internal variables include maximum settings for concurrent file operations, for concurrent threads that flush dirty data and metadata, and for concurrent threads that prefetch data and metadata.</a:t>
            </a:r>
          </a:p>
          <a:p>
            <a:pPr lvl="1"/>
            <a:endParaRPr lang="en-US" dirty="0"/>
          </a:p>
          <a:p>
            <a:pPr lvl="1"/>
            <a:r>
              <a:rPr lang="en-US" dirty="0"/>
              <a:t>When the daemon starts, it parses the configuration saved in /</a:t>
            </a:r>
            <a:r>
              <a:rPr lang="en-US" dirty="0" err="1"/>
              <a:t>var</a:t>
            </a:r>
            <a:r>
              <a:rPr lang="en-US" dirty="0"/>
              <a:t>/</a:t>
            </a:r>
            <a:r>
              <a:rPr lang="en-US" dirty="0" err="1"/>
              <a:t>mmfs</a:t>
            </a:r>
            <a:r>
              <a:rPr lang="en-US" dirty="0"/>
              <a:t>/gen/</a:t>
            </a:r>
            <a:r>
              <a:rPr lang="en-US" dirty="0" err="1"/>
              <a:t>mmfs.cfg</a:t>
            </a:r>
            <a:r>
              <a:rPr lang="en-US" dirty="0"/>
              <a:t>. If </a:t>
            </a:r>
            <a:r>
              <a:rPr lang="en-US" dirty="0" err="1"/>
              <a:t>WorkerThreads</a:t>
            </a:r>
            <a:r>
              <a:rPr lang="en-US" dirty="0"/>
              <a:t> was set explicitly, then we set the value of Worker1threads to </a:t>
            </a:r>
            <a:r>
              <a:rPr lang="en-US" dirty="0" err="1"/>
              <a:t>WorkerThreads</a:t>
            </a:r>
            <a:r>
              <a:rPr lang="en-US" dirty="0"/>
              <a:t> and then adjusts other Spectrum Scale worker thread related parameters proportionally. Any worker threads related parameter can also be changed explicitly after </a:t>
            </a:r>
            <a:r>
              <a:rPr lang="en-US" dirty="0" err="1"/>
              <a:t>WorkerThreads</a:t>
            </a:r>
            <a:r>
              <a:rPr lang="en-US" dirty="0"/>
              <a:t> has been changed, overriding the computed value set by </a:t>
            </a:r>
            <a:r>
              <a:rPr lang="en-US" dirty="0" err="1"/>
              <a:t>WorkerThreads</a:t>
            </a:r>
            <a:r>
              <a:rPr lang="en-US" dirty="0"/>
              <a:t>.</a:t>
            </a:r>
          </a:p>
        </p:txBody>
      </p:sp>
      <p:sp>
        <p:nvSpPr>
          <p:cNvPr id="5" name="Slide Number Placeholder 4"/>
          <p:cNvSpPr>
            <a:spLocks noGrp="1"/>
          </p:cNvSpPr>
          <p:nvPr>
            <p:ph type="sldNum" sz="quarter" idx="10"/>
          </p:nvPr>
        </p:nvSpPr>
        <p:spPr/>
        <p:txBody>
          <a:bodyPr/>
          <a:lstStyle/>
          <a:p>
            <a:fld id="{E98947E1-6E9C-4553-A175-053CB8F72200}" type="slidenum">
              <a:rPr lang="en-US" smtClean="0"/>
              <a:pPr/>
              <a:t>27</a:t>
            </a:fld>
            <a:endParaRPr lang="en-US" dirty="0"/>
          </a:p>
        </p:txBody>
      </p:sp>
    </p:spTree>
    <p:extLst>
      <p:ext uri="{BB962C8B-B14F-4D97-AF65-F5344CB8AC3E}">
        <p14:creationId xmlns:p14="http://schemas.microsoft.com/office/powerpoint/2010/main" val="8851481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328613" y="292100"/>
            <a:ext cx="8686800" cy="775597"/>
          </a:xfrm>
        </p:spPr>
        <p:txBody>
          <a:bodyPr/>
          <a:lstStyle/>
          <a:p>
            <a:r>
              <a:rPr lang="en-US" dirty="0"/>
              <a:t>Scenario 5:</a:t>
            </a:r>
            <a:br>
              <a:rPr lang="en-US" dirty="0"/>
            </a:br>
            <a:r>
              <a:rPr lang="en-US" dirty="0"/>
              <a:t>	Data capture Best practices</a:t>
            </a:r>
          </a:p>
        </p:txBody>
      </p:sp>
      <p:sp>
        <p:nvSpPr>
          <p:cNvPr id="40963" name="Rectangle 3"/>
          <p:cNvSpPr>
            <a:spLocks noGrp="1" noChangeArrowheads="1"/>
          </p:cNvSpPr>
          <p:nvPr>
            <p:ph idx="1"/>
          </p:nvPr>
        </p:nvSpPr>
        <p:spPr>
          <a:xfrm>
            <a:off x="328613" y="1497275"/>
            <a:ext cx="8579717" cy="4611294"/>
          </a:xfrm>
        </p:spPr>
        <p:txBody>
          <a:bodyPr/>
          <a:lstStyle/>
          <a:p>
            <a:pPr marL="346075" lvl="1" indent="0">
              <a:buNone/>
            </a:pPr>
            <a:r>
              <a:rPr lang="en-US" dirty="0"/>
              <a:t>In general we recommended that, on larger clusters, time sensitive situations, and environments with network throughput constraints, that </a:t>
            </a:r>
            <a:r>
              <a:rPr lang="en-US" dirty="0" err="1"/>
              <a:t>gpfs.snap</a:t>
            </a:r>
            <a:r>
              <a:rPr lang="en-US" dirty="0"/>
              <a:t> command be run with options that will limit the size of the snap data collected (e.g. '-N' and/or '--limit-large-files' options)</a:t>
            </a:r>
          </a:p>
          <a:p>
            <a:pPr lvl="1"/>
            <a:r>
              <a:rPr lang="en-US" dirty="0"/>
              <a:t>“--limit-large-files” was added in version 4.1.1, default of delta only data collection introduced in 4.2.0</a:t>
            </a:r>
          </a:p>
          <a:p>
            <a:pPr lvl="1"/>
            <a:r>
              <a:rPr lang="en-US" dirty="0"/>
              <a:t>“--purge-files” was added in version 4.2.0</a:t>
            </a:r>
          </a:p>
          <a:p>
            <a:r>
              <a:rPr lang="en-US" dirty="0"/>
              <a:t>Here are some approaches to limiting the data collected and stored:</a:t>
            </a:r>
          </a:p>
          <a:p>
            <a:pPr marL="0" indent="0">
              <a:buNone/>
            </a:pPr>
            <a:r>
              <a:rPr lang="en-US" dirty="0"/>
              <a:t>1) Use the "--limit-large-files" flag to limit the amount of 'large files' collected.  The 'large files' are defined to be the internal dumps, traces, and log dump files that are known to be some of the biggest consumers of space in </a:t>
            </a:r>
            <a:r>
              <a:rPr lang="en-US" dirty="0" err="1"/>
              <a:t>gpfs.snap</a:t>
            </a:r>
            <a:r>
              <a:rPr lang="en-US" dirty="0"/>
              <a:t> (these are files typically found in /</a:t>
            </a:r>
            <a:r>
              <a:rPr lang="en-US" dirty="0" err="1"/>
              <a:t>tmp</a:t>
            </a:r>
            <a:r>
              <a:rPr lang="en-US" dirty="0"/>
              <a:t>/</a:t>
            </a:r>
            <a:r>
              <a:rPr lang="en-US" dirty="0" err="1"/>
              <a:t>mmfs</a:t>
            </a:r>
            <a:r>
              <a:rPr lang="en-US" dirty="0"/>
              <a:t> of the form </a:t>
            </a:r>
            <a:r>
              <a:rPr lang="en-US" dirty="0" err="1"/>
              <a:t>internaldump</a:t>
            </a:r>
            <a:r>
              <a:rPr lang="en-US" dirty="0"/>
              <a:t>.*.*, </a:t>
            </a:r>
            <a:r>
              <a:rPr lang="en-US" dirty="0" err="1"/>
              <a:t>trcrpt</a:t>
            </a:r>
            <a:r>
              <a:rPr lang="en-US" dirty="0"/>
              <a:t>.*.*, </a:t>
            </a:r>
            <a:r>
              <a:rPr lang="en-US" dirty="0" err="1"/>
              <a:t>logdump</a:t>
            </a:r>
            <a:r>
              <a:rPr lang="en-US" dirty="0"/>
              <a:t>*.*.*)</a:t>
            </a:r>
          </a:p>
          <a:p>
            <a:pPr marL="0" indent="0">
              <a:buNone/>
            </a:pPr>
            <a:r>
              <a:rPr lang="en-US" dirty="0"/>
              <a:t>You can supply the number of days back to limit data collected to as the argument to '--limit-large-files'. For example to limit the collection of large files to the last two days:</a:t>
            </a:r>
          </a:p>
          <a:p>
            <a:pPr marL="0" indent="0">
              <a:buNone/>
            </a:pPr>
            <a:r>
              <a:rPr lang="en-US" dirty="0" err="1"/>
              <a:t>gpfs.snap</a:t>
            </a:r>
            <a:r>
              <a:rPr lang="en-US" dirty="0"/>
              <a:t> --limit-large-files 2</a:t>
            </a:r>
          </a:p>
          <a:p>
            <a:pPr marL="0" indent="0">
              <a:buNone/>
            </a:pPr>
            <a:br>
              <a:rPr lang="en-US" dirty="0"/>
            </a:br>
            <a:endParaRPr lang="en-US" dirty="0"/>
          </a:p>
        </p:txBody>
      </p:sp>
      <p:sp>
        <p:nvSpPr>
          <p:cNvPr id="5" name="Slide Number Placeholder 4"/>
          <p:cNvSpPr>
            <a:spLocks noGrp="1"/>
          </p:cNvSpPr>
          <p:nvPr>
            <p:ph type="sldNum" sz="quarter" idx="10"/>
          </p:nvPr>
        </p:nvSpPr>
        <p:spPr/>
        <p:txBody>
          <a:bodyPr/>
          <a:lstStyle/>
          <a:p>
            <a:fld id="{E98947E1-6E9C-4553-A175-053CB8F72200}" type="slidenum">
              <a:rPr lang="en-US" smtClean="0"/>
              <a:pPr/>
              <a:t>28</a:t>
            </a:fld>
            <a:endParaRPr lang="en-US" dirty="0"/>
          </a:p>
        </p:txBody>
      </p:sp>
    </p:spTree>
    <p:extLst>
      <p:ext uri="{BB962C8B-B14F-4D97-AF65-F5344CB8AC3E}">
        <p14:creationId xmlns:p14="http://schemas.microsoft.com/office/powerpoint/2010/main" val="26812639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328613" y="292100"/>
            <a:ext cx="8686800" cy="775597"/>
          </a:xfrm>
        </p:spPr>
        <p:txBody>
          <a:bodyPr/>
          <a:lstStyle/>
          <a:p>
            <a:r>
              <a:rPr lang="en-US" dirty="0"/>
              <a:t>Scenario 5:</a:t>
            </a:r>
            <a:br>
              <a:rPr lang="en-US" dirty="0"/>
            </a:br>
            <a:r>
              <a:rPr lang="en-US" dirty="0"/>
              <a:t>	Data capture Best practices</a:t>
            </a:r>
          </a:p>
        </p:txBody>
      </p:sp>
      <p:sp>
        <p:nvSpPr>
          <p:cNvPr id="40963" name="Rectangle 3"/>
          <p:cNvSpPr>
            <a:spLocks noGrp="1" noChangeArrowheads="1"/>
          </p:cNvSpPr>
          <p:nvPr>
            <p:ph idx="1"/>
          </p:nvPr>
        </p:nvSpPr>
        <p:spPr>
          <a:xfrm>
            <a:off x="328613" y="1497275"/>
            <a:ext cx="8579717" cy="4611294"/>
          </a:xfrm>
        </p:spPr>
        <p:txBody>
          <a:bodyPr/>
          <a:lstStyle/>
          <a:p>
            <a:r>
              <a:rPr lang="en-US" dirty="0"/>
              <a:t>2) Limit the nodes on which data is collected using the '-N' flag to </a:t>
            </a:r>
            <a:r>
              <a:rPr lang="en-US" dirty="0" err="1"/>
              <a:t>gpfs.snap</a:t>
            </a:r>
            <a:r>
              <a:rPr lang="en-US" dirty="0"/>
              <a:t>.  By default data will be collected on all nodes, with additional master data (cluster aware commands) being collected from the initiating node.</a:t>
            </a:r>
          </a:p>
          <a:p>
            <a:r>
              <a:rPr lang="en-US" dirty="0"/>
              <a:t>For the case of problem such as the failure on a given node (this could be a transient condition, e.g. such as the temporary expelling of a node from the cluster) a good starting point might be to collect data on just the failing node. If we had a failure on two nodes, say three days ago, we might limit data two the two failing nodes and only collect data from the last three days, e.g.:</a:t>
            </a:r>
          </a:p>
          <a:p>
            <a:r>
              <a:rPr lang="en-US" dirty="0" err="1"/>
              <a:t>gpfs.snap</a:t>
            </a:r>
            <a:r>
              <a:rPr lang="en-US" dirty="0"/>
              <a:t> -N service5,service6 --limit-large-files 3</a:t>
            </a:r>
          </a:p>
          <a:p>
            <a:r>
              <a:rPr lang="en-US" dirty="0"/>
              <a:t>Note: Please avoid using the –z flag on </a:t>
            </a:r>
            <a:r>
              <a:rPr lang="en-US" dirty="0" err="1"/>
              <a:t>gpfs.snap</a:t>
            </a:r>
            <a:r>
              <a:rPr lang="en-US" dirty="0"/>
              <a:t> unless supplementing an existing master snap or you are unable to run a master snap. </a:t>
            </a:r>
          </a:p>
          <a:p>
            <a:pPr marL="0" indent="0">
              <a:buNone/>
            </a:pPr>
            <a:br>
              <a:rPr lang="en-US" dirty="0"/>
            </a:br>
            <a:endParaRPr lang="en-US" dirty="0"/>
          </a:p>
        </p:txBody>
      </p:sp>
      <p:sp>
        <p:nvSpPr>
          <p:cNvPr id="5" name="Slide Number Placeholder 4"/>
          <p:cNvSpPr>
            <a:spLocks noGrp="1"/>
          </p:cNvSpPr>
          <p:nvPr>
            <p:ph type="sldNum" sz="quarter" idx="10"/>
          </p:nvPr>
        </p:nvSpPr>
        <p:spPr/>
        <p:txBody>
          <a:bodyPr/>
          <a:lstStyle/>
          <a:p>
            <a:fld id="{E98947E1-6E9C-4553-A175-053CB8F72200}" type="slidenum">
              <a:rPr lang="en-US" smtClean="0"/>
              <a:pPr/>
              <a:t>29</a:t>
            </a:fld>
            <a:endParaRPr lang="en-US" dirty="0"/>
          </a:p>
        </p:txBody>
      </p:sp>
    </p:spTree>
    <p:extLst>
      <p:ext uri="{BB962C8B-B14F-4D97-AF65-F5344CB8AC3E}">
        <p14:creationId xmlns:p14="http://schemas.microsoft.com/office/powerpoint/2010/main" val="21891947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328613" y="292100"/>
            <a:ext cx="8686800" cy="775597"/>
          </a:xfrm>
        </p:spPr>
        <p:txBody>
          <a:bodyPr/>
          <a:lstStyle/>
          <a:p>
            <a:r>
              <a:rPr lang="en-US" dirty="0"/>
              <a:t>Scenario 5:</a:t>
            </a:r>
            <a:br>
              <a:rPr lang="en-US" dirty="0"/>
            </a:br>
            <a:r>
              <a:rPr lang="en-US" dirty="0"/>
              <a:t>	Data capture Best practices</a:t>
            </a:r>
          </a:p>
        </p:txBody>
      </p:sp>
      <p:sp>
        <p:nvSpPr>
          <p:cNvPr id="40963" name="Rectangle 3"/>
          <p:cNvSpPr>
            <a:spLocks noGrp="1" noChangeArrowheads="1"/>
          </p:cNvSpPr>
          <p:nvPr>
            <p:ph idx="1"/>
          </p:nvPr>
        </p:nvSpPr>
        <p:spPr>
          <a:xfrm>
            <a:off x="328613" y="1497275"/>
            <a:ext cx="8579717" cy="4611294"/>
          </a:xfrm>
        </p:spPr>
        <p:txBody>
          <a:bodyPr/>
          <a:lstStyle/>
          <a:p>
            <a:r>
              <a:rPr lang="en-US" dirty="0"/>
              <a:t>3) To clean up old data over time, it's recommended that </a:t>
            </a:r>
            <a:r>
              <a:rPr lang="en-US" dirty="0" err="1"/>
              <a:t>gpfs.snap</a:t>
            </a:r>
            <a:r>
              <a:rPr lang="en-US" dirty="0"/>
              <a:t> be run occasionally with the '--purge-files' flag to clean up 'large debug files' that are over the specified number of days old.</a:t>
            </a:r>
          </a:p>
          <a:p>
            <a:pPr marL="0" indent="0">
              <a:buNone/>
            </a:pPr>
            <a:r>
              <a:rPr lang="en-US" dirty="0" err="1"/>
              <a:t>gpfs.snap</a:t>
            </a:r>
            <a:r>
              <a:rPr lang="en-US" dirty="0"/>
              <a:t> --purge-files </a:t>
            </a:r>
            <a:r>
              <a:rPr lang="en-US" dirty="0" err="1"/>
              <a:t>KeepNumberOfDaysBack</a:t>
            </a:r>
            <a:endParaRPr lang="en-US" dirty="0"/>
          </a:p>
          <a:p>
            <a:r>
              <a:rPr lang="en-US" dirty="0"/>
              <a:t>    Specifies that large debug files will be deleted from the cluster nodes based on the </a:t>
            </a:r>
            <a:r>
              <a:rPr lang="en-US" dirty="0" err="1"/>
              <a:t>KeepNumberOfDaysBack</a:t>
            </a:r>
            <a:r>
              <a:rPr lang="en-US" dirty="0"/>
              <a:t> value. If 0 is specified, all of the large debug files will be deleted. If a value greater than 0 is specified, large debug files that are older than the number of days specified will be deleted. For example, if the value 2 is specified, the previous two days of large debug files are retained.</a:t>
            </a:r>
          </a:p>
          <a:p>
            <a:r>
              <a:rPr lang="en-US" dirty="0"/>
              <a:t>    This option is not compatible with many of the </a:t>
            </a:r>
            <a:r>
              <a:rPr lang="en-US" dirty="0" err="1"/>
              <a:t>gpfs.snap</a:t>
            </a:r>
            <a:r>
              <a:rPr lang="en-US" dirty="0"/>
              <a:t> options because it only removes files and does not collect any </a:t>
            </a:r>
            <a:r>
              <a:rPr lang="en-US" dirty="0" err="1"/>
              <a:t>gpfs.snap</a:t>
            </a:r>
            <a:r>
              <a:rPr lang="en-US" dirty="0"/>
              <a:t> data.</a:t>
            </a:r>
          </a:p>
          <a:p>
            <a:r>
              <a:rPr lang="en-US" dirty="0"/>
              <a:t>The 'debug files' referred to above are typically stored in the /</a:t>
            </a:r>
            <a:r>
              <a:rPr lang="en-US" dirty="0" err="1"/>
              <a:t>tmp</a:t>
            </a:r>
            <a:r>
              <a:rPr lang="en-US" dirty="0"/>
              <a:t>/</a:t>
            </a:r>
            <a:r>
              <a:rPr lang="en-US" dirty="0" err="1"/>
              <a:t>mmfs</a:t>
            </a:r>
            <a:r>
              <a:rPr lang="en-US" dirty="0"/>
              <a:t> directory but this directory can be changed by changing the value of the GPFS '</a:t>
            </a:r>
            <a:r>
              <a:rPr lang="en-US" dirty="0" err="1"/>
              <a:t>dataStructureDump</a:t>
            </a:r>
            <a:r>
              <a:rPr lang="en-US" dirty="0"/>
              <a:t>' configuration parameter, e.g.:</a:t>
            </a:r>
          </a:p>
          <a:p>
            <a:r>
              <a:rPr lang="en-US" dirty="0" err="1"/>
              <a:t>mmchconfig</a:t>
            </a:r>
            <a:r>
              <a:rPr lang="en-US" dirty="0"/>
              <a:t> </a:t>
            </a:r>
            <a:r>
              <a:rPr lang="en-US" dirty="0" err="1"/>
              <a:t>dataStructureDump</a:t>
            </a:r>
            <a:r>
              <a:rPr lang="en-US" dirty="0"/>
              <a:t>=/</a:t>
            </a:r>
            <a:r>
              <a:rPr lang="en-US" dirty="0" err="1"/>
              <a:t>name_of_some_other_big_file_system</a:t>
            </a:r>
            <a:endParaRPr lang="en-US" dirty="0"/>
          </a:p>
        </p:txBody>
      </p:sp>
      <p:sp>
        <p:nvSpPr>
          <p:cNvPr id="5" name="Slide Number Placeholder 4"/>
          <p:cNvSpPr>
            <a:spLocks noGrp="1"/>
          </p:cNvSpPr>
          <p:nvPr>
            <p:ph type="sldNum" sz="quarter" idx="10"/>
          </p:nvPr>
        </p:nvSpPr>
        <p:spPr/>
        <p:txBody>
          <a:bodyPr/>
          <a:lstStyle/>
          <a:p>
            <a:fld id="{E98947E1-6E9C-4553-A175-053CB8F72200}" type="slidenum">
              <a:rPr lang="en-US" smtClean="0"/>
              <a:pPr/>
              <a:t>30</a:t>
            </a:fld>
            <a:endParaRPr lang="en-US" dirty="0"/>
          </a:p>
        </p:txBody>
      </p:sp>
    </p:spTree>
    <p:extLst>
      <p:ext uri="{BB962C8B-B14F-4D97-AF65-F5344CB8AC3E}">
        <p14:creationId xmlns:p14="http://schemas.microsoft.com/office/powerpoint/2010/main" val="7015615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328613" y="292100"/>
            <a:ext cx="8686800" cy="775597"/>
          </a:xfrm>
        </p:spPr>
        <p:txBody>
          <a:bodyPr/>
          <a:lstStyle/>
          <a:p>
            <a:r>
              <a:rPr lang="en-US" dirty="0"/>
              <a:t>Scenario 5:</a:t>
            </a:r>
            <a:br>
              <a:rPr lang="en-US" dirty="0"/>
            </a:br>
            <a:r>
              <a:rPr lang="en-US" dirty="0"/>
              <a:t>	Data capture Best practices</a:t>
            </a:r>
          </a:p>
        </p:txBody>
      </p:sp>
      <p:sp>
        <p:nvSpPr>
          <p:cNvPr id="40963" name="Rectangle 3"/>
          <p:cNvSpPr>
            <a:spLocks noGrp="1" noChangeArrowheads="1"/>
          </p:cNvSpPr>
          <p:nvPr>
            <p:ph idx="1"/>
          </p:nvPr>
        </p:nvSpPr>
        <p:spPr>
          <a:xfrm>
            <a:off x="328613" y="1497275"/>
            <a:ext cx="8579717" cy="4611294"/>
          </a:xfrm>
        </p:spPr>
        <p:txBody>
          <a:bodyPr/>
          <a:lstStyle/>
          <a:p>
            <a:r>
              <a:rPr lang="en-US" dirty="0"/>
              <a:t>Note that this state information (possibly large amounts of data in the form of GPFS dumps and traces) can be dumped automatically as part of GPFS's first failure data capture mechanisms, and can accumulate in the (default /</a:t>
            </a:r>
            <a:r>
              <a:rPr lang="en-US" dirty="0" err="1"/>
              <a:t>tmp</a:t>
            </a:r>
            <a:r>
              <a:rPr lang="en-US" dirty="0"/>
              <a:t>/</a:t>
            </a:r>
            <a:r>
              <a:rPr lang="en-US" dirty="0" err="1"/>
              <a:t>mmfs</a:t>
            </a:r>
            <a:r>
              <a:rPr lang="en-US" dirty="0"/>
              <a:t>) directory defined by the </a:t>
            </a:r>
            <a:r>
              <a:rPr lang="en-US" dirty="0" err="1"/>
              <a:t>dataStructureDump</a:t>
            </a:r>
            <a:r>
              <a:rPr lang="en-US" dirty="0"/>
              <a:t> configuration parameter.  It is recommended that a </a:t>
            </a:r>
            <a:r>
              <a:rPr lang="en-US" dirty="0" err="1"/>
              <a:t>cron</a:t>
            </a:r>
            <a:r>
              <a:rPr lang="en-US" dirty="0"/>
              <a:t> job (such as /</a:t>
            </a:r>
            <a:r>
              <a:rPr lang="en-US" dirty="0" err="1"/>
              <a:t>etc</a:t>
            </a:r>
            <a:r>
              <a:rPr lang="en-US" dirty="0"/>
              <a:t>/</a:t>
            </a:r>
            <a:r>
              <a:rPr lang="en-US" dirty="0" err="1"/>
              <a:t>cron.daily</a:t>
            </a:r>
            <a:r>
              <a:rPr lang="en-US" dirty="0"/>
              <a:t>/</a:t>
            </a:r>
            <a:r>
              <a:rPr lang="en-US" dirty="0" err="1"/>
              <a:t>tmpwatch</a:t>
            </a:r>
            <a:r>
              <a:rPr lang="en-US" dirty="0"/>
              <a:t>) be used to remove </a:t>
            </a:r>
            <a:r>
              <a:rPr lang="en-US" dirty="0" err="1"/>
              <a:t>dataStructureDump</a:t>
            </a:r>
            <a:r>
              <a:rPr lang="en-US" dirty="0"/>
              <a:t> directory data that is older than two weeks, and that such data be collected (e.g. via </a:t>
            </a:r>
            <a:r>
              <a:rPr lang="en-US" dirty="0" err="1"/>
              <a:t>gpfs.snap</a:t>
            </a:r>
            <a:r>
              <a:rPr lang="en-US" dirty="0"/>
              <a:t>) within two weeks of encountering any problem requiring investigation. </a:t>
            </a:r>
          </a:p>
          <a:p>
            <a:r>
              <a:rPr lang="en-US" dirty="0"/>
              <a:t>This cleaning up of debug data could also be accomplished by </a:t>
            </a:r>
            <a:r>
              <a:rPr lang="en-US" dirty="0" err="1"/>
              <a:t>gpfs.snap</a:t>
            </a:r>
            <a:r>
              <a:rPr lang="en-US" dirty="0"/>
              <a:t> with the '-purge-files' flag.  For example, once a week, the following </a:t>
            </a:r>
            <a:r>
              <a:rPr lang="en-US" dirty="0" err="1"/>
              <a:t>cron</a:t>
            </a:r>
            <a:r>
              <a:rPr lang="en-US" dirty="0"/>
              <a:t> job could be used to clean-up debug files that are older than one week:</a:t>
            </a:r>
          </a:p>
          <a:p>
            <a:r>
              <a:rPr lang="en-US" dirty="0"/>
              <a:t>/</a:t>
            </a:r>
            <a:r>
              <a:rPr lang="en-US" dirty="0" err="1"/>
              <a:t>usr</a:t>
            </a:r>
            <a:r>
              <a:rPr lang="en-US" dirty="0"/>
              <a:t>/</a:t>
            </a:r>
            <a:r>
              <a:rPr lang="en-US" dirty="0" err="1"/>
              <a:t>lpp</a:t>
            </a:r>
            <a:r>
              <a:rPr lang="en-US" dirty="0"/>
              <a:t>/</a:t>
            </a:r>
            <a:r>
              <a:rPr lang="en-US" dirty="0" err="1"/>
              <a:t>mmfs</a:t>
            </a:r>
            <a:r>
              <a:rPr lang="en-US" dirty="0"/>
              <a:t>/bin/</a:t>
            </a:r>
            <a:r>
              <a:rPr lang="en-US" dirty="0" err="1"/>
              <a:t>gpfs.snap</a:t>
            </a:r>
            <a:r>
              <a:rPr lang="en-US" dirty="0"/>
              <a:t> --purge-files 7</a:t>
            </a:r>
          </a:p>
        </p:txBody>
      </p:sp>
      <p:sp>
        <p:nvSpPr>
          <p:cNvPr id="5" name="Slide Number Placeholder 4"/>
          <p:cNvSpPr>
            <a:spLocks noGrp="1"/>
          </p:cNvSpPr>
          <p:nvPr>
            <p:ph type="sldNum" sz="quarter" idx="10"/>
          </p:nvPr>
        </p:nvSpPr>
        <p:spPr/>
        <p:txBody>
          <a:bodyPr/>
          <a:lstStyle/>
          <a:p>
            <a:fld id="{E98947E1-6E9C-4553-A175-053CB8F72200}" type="slidenum">
              <a:rPr lang="en-US" smtClean="0"/>
              <a:pPr/>
              <a:t>31</a:t>
            </a:fld>
            <a:endParaRPr lang="en-US" dirty="0"/>
          </a:p>
        </p:txBody>
      </p:sp>
    </p:spTree>
    <p:extLst>
      <p:ext uri="{BB962C8B-B14F-4D97-AF65-F5344CB8AC3E}">
        <p14:creationId xmlns:p14="http://schemas.microsoft.com/office/powerpoint/2010/main" val="12892172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328613" y="292100"/>
            <a:ext cx="8686800" cy="775597"/>
          </a:xfrm>
        </p:spPr>
        <p:txBody>
          <a:bodyPr/>
          <a:lstStyle/>
          <a:p>
            <a:r>
              <a:rPr lang="en-US" dirty="0"/>
              <a:t>Scenario 6:</a:t>
            </a:r>
            <a:br>
              <a:rPr lang="en-US" dirty="0"/>
            </a:br>
            <a:r>
              <a:rPr lang="en-US" dirty="0"/>
              <a:t>	</a:t>
            </a:r>
            <a:r>
              <a:rPr lang="en-US" dirty="0" err="1"/>
              <a:t>mmccr</a:t>
            </a:r>
            <a:r>
              <a:rPr lang="en-US" dirty="0"/>
              <a:t> internals (at your own risk)</a:t>
            </a:r>
          </a:p>
        </p:txBody>
      </p:sp>
      <p:sp>
        <p:nvSpPr>
          <p:cNvPr id="40963" name="Rectangle 3"/>
          <p:cNvSpPr>
            <a:spLocks noGrp="1" noChangeArrowheads="1"/>
          </p:cNvSpPr>
          <p:nvPr>
            <p:ph idx="1"/>
          </p:nvPr>
        </p:nvSpPr>
        <p:spPr>
          <a:xfrm>
            <a:off x="328613" y="1497275"/>
            <a:ext cx="8579717" cy="4611294"/>
          </a:xfrm>
        </p:spPr>
        <p:txBody>
          <a:bodyPr/>
          <a:lstStyle/>
          <a:p>
            <a:pPr marL="0" indent="0">
              <a:spcBef>
                <a:spcPts val="0"/>
              </a:spcBef>
              <a:buNone/>
            </a:pPr>
            <a:r>
              <a:rPr lang="en-US" dirty="0">
                <a:latin typeface="Courier New" panose="02070309020205020404" pitchFamily="49" charset="0"/>
              </a:rPr>
              <a:t>c677bl11: /&gt; </a:t>
            </a:r>
            <a:r>
              <a:rPr lang="en-US" dirty="0" err="1">
                <a:latin typeface="Courier New" panose="02070309020205020404" pitchFamily="49" charset="0"/>
              </a:rPr>
              <a:t>mmccr</a:t>
            </a:r>
            <a:r>
              <a:rPr lang="en-US" dirty="0">
                <a:latin typeface="Courier New" panose="02070309020205020404" pitchFamily="49" charset="0"/>
              </a:rPr>
              <a:t> </a:t>
            </a:r>
            <a:r>
              <a:rPr lang="en-US" dirty="0" err="1">
                <a:latin typeface="Courier New" panose="02070309020205020404" pitchFamily="49" charset="0"/>
              </a:rPr>
              <a:t>flist</a:t>
            </a:r>
            <a:endParaRPr lang="en-US" dirty="0">
              <a:latin typeface="Courier New" panose="02070309020205020404" pitchFamily="49" charset="0"/>
            </a:endParaRPr>
          </a:p>
          <a:p>
            <a:pPr marL="0" indent="0">
              <a:spcBef>
                <a:spcPts val="0"/>
              </a:spcBef>
              <a:buNone/>
            </a:pPr>
            <a:r>
              <a:rPr lang="en-US" dirty="0">
                <a:latin typeface="Courier New" panose="02070309020205020404" pitchFamily="49" charset="0"/>
              </a:rPr>
              <a:t>version  name</a:t>
            </a:r>
          </a:p>
          <a:p>
            <a:pPr marL="0" indent="0">
              <a:spcBef>
                <a:spcPts val="0"/>
              </a:spcBef>
              <a:buNone/>
            </a:pPr>
            <a:r>
              <a:rPr lang="en-US" dirty="0">
                <a:latin typeface="Courier New" panose="02070309020205020404" pitchFamily="49" charset="0"/>
              </a:rPr>
              <a:t>---------  --------------------</a:t>
            </a:r>
          </a:p>
          <a:p>
            <a:pPr marL="0" indent="0">
              <a:spcBef>
                <a:spcPts val="0"/>
              </a:spcBef>
              <a:buNone/>
            </a:pPr>
            <a:r>
              <a:rPr lang="en-US" dirty="0">
                <a:latin typeface="Courier New" panose="02070309020205020404" pitchFamily="49" charset="0"/>
              </a:rPr>
              <a:t>        2  </a:t>
            </a:r>
            <a:r>
              <a:rPr lang="en-US" dirty="0" err="1">
                <a:latin typeface="Courier New" panose="02070309020205020404" pitchFamily="49" charset="0"/>
              </a:rPr>
              <a:t>ccr.nodes</a:t>
            </a:r>
            <a:endParaRPr lang="en-US" dirty="0">
              <a:latin typeface="Courier New" panose="02070309020205020404" pitchFamily="49" charset="0"/>
            </a:endParaRPr>
          </a:p>
          <a:p>
            <a:pPr marL="0" indent="0">
              <a:spcBef>
                <a:spcPts val="0"/>
              </a:spcBef>
              <a:buNone/>
            </a:pPr>
            <a:r>
              <a:rPr lang="en-US" dirty="0">
                <a:latin typeface="Courier New" panose="02070309020205020404" pitchFamily="49" charset="0"/>
              </a:rPr>
              <a:t>        1  </a:t>
            </a:r>
            <a:r>
              <a:rPr lang="en-US" dirty="0" err="1">
                <a:latin typeface="Courier New" panose="02070309020205020404" pitchFamily="49" charset="0"/>
              </a:rPr>
              <a:t>ccr.disks</a:t>
            </a:r>
            <a:endParaRPr lang="en-US" dirty="0">
              <a:latin typeface="Courier New" panose="02070309020205020404" pitchFamily="49" charset="0"/>
            </a:endParaRPr>
          </a:p>
          <a:p>
            <a:pPr marL="0" indent="0">
              <a:spcBef>
                <a:spcPts val="0"/>
              </a:spcBef>
              <a:buNone/>
            </a:pPr>
            <a:r>
              <a:rPr lang="en-US" dirty="0">
                <a:latin typeface="Courier New" panose="02070309020205020404" pitchFamily="49" charset="0"/>
              </a:rPr>
              <a:t>        1  </a:t>
            </a:r>
            <a:r>
              <a:rPr lang="en-US" dirty="0" err="1">
                <a:latin typeface="Courier New" panose="02070309020205020404" pitchFamily="49" charset="0"/>
              </a:rPr>
              <a:t>mmLockFileDB</a:t>
            </a:r>
            <a:endParaRPr lang="en-US" dirty="0">
              <a:latin typeface="Courier New" panose="02070309020205020404" pitchFamily="49" charset="0"/>
            </a:endParaRPr>
          </a:p>
          <a:p>
            <a:pPr marL="0" indent="0">
              <a:spcBef>
                <a:spcPts val="0"/>
              </a:spcBef>
              <a:buNone/>
            </a:pPr>
            <a:r>
              <a:rPr lang="en-US" dirty="0">
                <a:latin typeface="Courier New" panose="02070309020205020404" pitchFamily="49" charset="0"/>
              </a:rPr>
              <a:t>        1  </a:t>
            </a:r>
            <a:r>
              <a:rPr lang="en-US" dirty="0" err="1">
                <a:latin typeface="Courier New" panose="02070309020205020404" pitchFamily="49" charset="0"/>
              </a:rPr>
              <a:t>genKeyData</a:t>
            </a:r>
            <a:endParaRPr lang="en-US" dirty="0">
              <a:latin typeface="Courier New" panose="02070309020205020404" pitchFamily="49" charset="0"/>
            </a:endParaRPr>
          </a:p>
          <a:p>
            <a:pPr marL="0" indent="0">
              <a:spcBef>
                <a:spcPts val="0"/>
              </a:spcBef>
              <a:buNone/>
            </a:pPr>
            <a:r>
              <a:rPr lang="en-US" dirty="0">
                <a:latin typeface="Courier New" panose="02070309020205020404" pitchFamily="49" charset="0"/>
              </a:rPr>
              <a:t>        1  </a:t>
            </a:r>
            <a:r>
              <a:rPr lang="en-US" dirty="0" err="1">
                <a:latin typeface="Courier New" panose="02070309020205020404" pitchFamily="49" charset="0"/>
              </a:rPr>
              <a:t>genKeyDataNew</a:t>
            </a:r>
            <a:endParaRPr lang="en-US" dirty="0">
              <a:latin typeface="Courier New" panose="02070309020205020404" pitchFamily="49" charset="0"/>
            </a:endParaRPr>
          </a:p>
          <a:p>
            <a:pPr marL="0" indent="0">
              <a:spcBef>
                <a:spcPts val="0"/>
              </a:spcBef>
              <a:buNone/>
            </a:pPr>
            <a:r>
              <a:rPr lang="en-US" dirty="0">
                <a:latin typeface="Courier New" panose="02070309020205020404" pitchFamily="49" charset="0"/>
              </a:rPr>
              <a:t>       23  </a:t>
            </a:r>
            <a:r>
              <a:rPr lang="en-US" dirty="0" err="1">
                <a:latin typeface="Courier New" panose="02070309020205020404" pitchFamily="49" charset="0"/>
              </a:rPr>
              <a:t>mmsdrfs</a:t>
            </a:r>
            <a:endParaRPr lang="en-US" dirty="0">
              <a:latin typeface="Courier New" panose="02070309020205020404" pitchFamily="49" charset="0"/>
            </a:endParaRPr>
          </a:p>
          <a:p>
            <a:pPr marL="0" indent="0">
              <a:spcBef>
                <a:spcPts val="0"/>
              </a:spcBef>
              <a:buNone/>
            </a:pPr>
            <a:r>
              <a:rPr lang="en-US" dirty="0">
                <a:latin typeface="Courier New" panose="02070309020205020404" pitchFamily="49" charset="0"/>
              </a:rPr>
              <a:t>c677bl11: /&gt; </a:t>
            </a:r>
            <a:r>
              <a:rPr lang="en-US" dirty="0" err="1">
                <a:latin typeface="Courier New" panose="02070309020205020404" pitchFamily="49" charset="0"/>
              </a:rPr>
              <a:t>mmccr</a:t>
            </a:r>
            <a:r>
              <a:rPr lang="en-US" dirty="0">
                <a:latin typeface="Courier New" panose="02070309020205020404" pitchFamily="49" charset="0"/>
              </a:rPr>
              <a:t> </a:t>
            </a:r>
            <a:r>
              <a:rPr lang="en-US" dirty="0" err="1">
                <a:latin typeface="Courier New" panose="02070309020205020404" pitchFamily="49" charset="0"/>
              </a:rPr>
              <a:t>fget</a:t>
            </a:r>
            <a:r>
              <a:rPr lang="en-US" dirty="0">
                <a:latin typeface="Courier New" panose="02070309020205020404" pitchFamily="49" charset="0"/>
              </a:rPr>
              <a:t> </a:t>
            </a:r>
            <a:r>
              <a:rPr lang="en-US" dirty="0" err="1">
                <a:latin typeface="Courier New" panose="02070309020205020404" pitchFamily="49" charset="0"/>
              </a:rPr>
              <a:t>mmsdrfs</a:t>
            </a:r>
            <a:r>
              <a:rPr lang="en-US" dirty="0">
                <a:latin typeface="Courier New" panose="02070309020205020404" pitchFamily="49" charset="0"/>
              </a:rPr>
              <a:t> /</a:t>
            </a:r>
            <a:r>
              <a:rPr lang="en-US" dirty="0" err="1">
                <a:latin typeface="Courier New" panose="02070309020205020404" pitchFamily="49" charset="0"/>
              </a:rPr>
              <a:t>tmp</a:t>
            </a:r>
            <a:r>
              <a:rPr lang="en-US" dirty="0">
                <a:latin typeface="Courier New" panose="02070309020205020404" pitchFamily="49" charset="0"/>
              </a:rPr>
              <a:t>/</a:t>
            </a:r>
            <a:r>
              <a:rPr lang="en-US" dirty="0" err="1">
                <a:latin typeface="Courier New" panose="02070309020205020404" pitchFamily="49" charset="0"/>
              </a:rPr>
              <a:t>my_mmsdrfs</a:t>
            </a:r>
            <a:endParaRPr lang="en-US" dirty="0">
              <a:latin typeface="Courier New" panose="02070309020205020404" pitchFamily="49" charset="0"/>
            </a:endParaRPr>
          </a:p>
          <a:p>
            <a:pPr marL="0" indent="0">
              <a:spcBef>
                <a:spcPts val="0"/>
              </a:spcBef>
              <a:buNone/>
            </a:pPr>
            <a:r>
              <a:rPr lang="en-US" dirty="0">
                <a:latin typeface="Courier New" panose="02070309020205020404" pitchFamily="49" charset="0"/>
              </a:rPr>
              <a:t>+ </a:t>
            </a:r>
            <a:r>
              <a:rPr lang="en-US" dirty="0" err="1">
                <a:latin typeface="Courier New" panose="02070309020205020404" pitchFamily="49" charset="0"/>
              </a:rPr>
              <a:t>mmccr</a:t>
            </a:r>
            <a:r>
              <a:rPr lang="en-US" dirty="0">
                <a:latin typeface="Courier New" panose="02070309020205020404" pitchFamily="49" charset="0"/>
              </a:rPr>
              <a:t> </a:t>
            </a:r>
            <a:r>
              <a:rPr lang="en-US" dirty="0" err="1">
                <a:latin typeface="Courier New" panose="02070309020205020404" pitchFamily="49" charset="0"/>
              </a:rPr>
              <a:t>fget</a:t>
            </a:r>
            <a:r>
              <a:rPr lang="en-US" dirty="0">
                <a:latin typeface="Courier New" panose="02070309020205020404" pitchFamily="49" charset="0"/>
              </a:rPr>
              <a:t> </a:t>
            </a:r>
            <a:r>
              <a:rPr lang="en-US" dirty="0" err="1">
                <a:latin typeface="Courier New" panose="02070309020205020404" pitchFamily="49" charset="0"/>
              </a:rPr>
              <a:t>mmsdrfs</a:t>
            </a:r>
            <a:r>
              <a:rPr lang="en-US" dirty="0">
                <a:latin typeface="Courier New" panose="02070309020205020404" pitchFamily="49" charset="0"/>
              </a:rPr>
              <a:t> /</a:t>
            </a:r>
            <a:r>
              <a:rPr lang="en-US" dirty="0" err="1">
                <a:latin typeface="Courier New" panose="02070309020205020404" pitchFamily="49" charset="0"/>
              </a:rPr>
              <a:t>tmp</a:t>
            </a:r>
            <a:r>
              <a:rPr lang="en-US" dirty="0">
                <a:latin typeface="Courier New" panose="02070309020205020404" pitchFamily="49" charset="0"/>
              </a:rPr>
              <a:t>/</a:t>
            </a:r>
            <a:r>
              <a:rPr lang="en-US" dirty="0" err="1">
                <a:latin typeface="Courier New" panose="02070309020205020404" pitchFamily="49" charset="0"/>
              </a:rPr>
              <a:t>my_mmsdrfs</a:t>
            </a:r>
            <a:endParaRPr lang="en-US" dirty="0">
              <a:latin typeface="Courier New" panose="02070309020205020404" pitchFamily="49" charset="0"/>
            </a:endParaRPr>
          </a:p>
          <a:p>
            <a:pPr marL="0" indent="0">
              <a:spcBef>
                <a:spcPts val="0"/>
              </a:spcBef>
              <a:buNone/>
            </a:pPr>
            <a:r>
              <a:rPr lang="en-US" dirty="0">
                <a:latin typeface="Courier New" panose="02070309020205020404" pitchFamily="49" charset="0"/>
              </a:rPr>
              <a:t>fget:</a:t>
            </a:r>
            <a:r>
              <a:rPr lang="en-US" b="1" dirty="0">
                <a:latin typeface="Courier New" panose="02070309020205020404" pitchFamily="49" charset="0"/>
              </a:rPr>
              <a:t>23</a:t>
            </a:r>
          </a:p>
          <a:p>
            <a:pPr marL="0" indent="0">
              <a:spcBef>
                <a:spcPts val="0"/>
              </a:spcBef>
              <a:buNone/>
            </a:pPr>
            <a:r>
              <a:rPr lang="en-US" dirty="0">
                <a:latin typeface="Courier New" panose="02070309020205020404" pitchFamily="49" charset="0"/>
              </a:rPr>
              <a:t>c677bl11: /&gt; head -3 /</a:t>
            </a:r>
            <a:r>
              <a:rPr lang="en-US" dirty="0" err="1">
                <a:latin typeface="Courier New" panose="02070309020205020404" pitchFamily="49" charset="0"/>
              </a:rPr>
              <a:t>tmp</a:t>
            </a:r>
            <a:r>
              <a:rPr lang="en-US" dirty="0">
                <a:latin typeface="Courier New" panose="02070309020205020404" pitchFamily="49" charset="0"/>
              </a:rPr>
              <a:t>/</a:t>
            </a:r>
            <a:r>
              <a:rPr lang="en-US" dirty="0" err="1">
                <a:latin typeface="Courier New" panose="02070309020205020404" pitchFamily="49" charset="0"/>
              </a:rPr>
              <a:t>my_mmsdrfs</a:t>
            </a:r>
            <a:endParaRPr lang="en-US" dirty="0">
              <a:latin typeface="Courier New" panose="02070309020205020404" pitchFamily="49" charset="0"/>
            </a:endParaRPr>
          </a:p>
          <a:p>
            <a:pPr marL="0" indent="0">
              <a:spcBef>
                <a:spcPts val="0"/>
              </a:spcBef>
              <a:buNone/>
            </a:pPr>
            <a:r>
              <a:rPr lang="en-US" dirty="0">
                <a:latin typeface="Courier New" panose="02070309020205020404" pitchFamily="49" charset="0"/>
              </a:rPr>
              <a:t>+ head -3 /</a:t>
            </a:r>
            <a:r>
              <a:rPr lang="en-US" dirty="0" err="1">
                <a:latin typeface="Courier New" panose="02070309020205020404" pitchFamily="49" charset="0"/>
              </a:rPr>
              <a:t>tmp</a:t>
            </a:r>
            <a:r>
              <a:rPr lang="en-US" dirty="0">
                <a:latin typeface="Courier New" panose="02070309020205020404" pitchFamily="49" charset="0"/>
              </a:rPr>
              <a:t>/</a:t>
            </a:r>
            <a:r>
              <a:rPr lang="en-US" dirty="0" err="1">
                <a:latin typeface="Courier New" panose="02070309020205020404" pitchFamily="49" charset="0"/>
              </a:rPr>
              <a:t>my_mmsdrfs</a:t>
            </a:r>
            <a:endParaRPr lang="en-US" dirty="0">
              <a:latin typeface="Courier New" panose="02070309020205020404" pitchFamily="49" charset="0"/>
            </a:endParaRPr>
          </a:p>
          <a:p>
            <a:pPr marL="0" indent="0">
              <a:spcBef>
                <a:spcPts val="0"/>
              </a:spcBef>
              <a:buNone/>
            </a:pPr>
            <a:r>
              <a:rPr lang="en-US" dirty="0">
                <a:latin typeface="Courier New" panose="02070309020205020404" pitchFamily="49" charset="0"/>
              </a:rPr>
              <a:t>%%9999%%:00_VERSION_LINE::1427:3:</a:t>
            </a:r>
            <a:r>
              <a:rPr lang="en-US" b="1" dirty="0">
                <a:latin typeface="Courier New" panose="02070309020205020404" pitchFamily="49" charset="0"/>
              </a:rPr>
              <a:t>23</a:t>
            </a:r>
            <a:r>
              <a:rPr lang="en-US" dirty="0">
                <a:latin typeface="Courier New" panose="02070309020205020404" pitchFamily="49" charset="0"/>
              </a:rPr>
              <a:t>::lc:c677bl12::0:/</a:t>
            </a:r>
            <a:r>
              <a:rPr lang="en-US" dirty="0" err="1">
                <a:latin typeface="Courier New" panose="02070309020205020404" pitchFamily="49" charset="0"/>
              </a:rPr>
              <a:t>usr</a:t>
            </a:r>
            <a:r>
              <a:rPr lang="en-US" dirty="0">
                <a:latin typeface="Courier New" panose="02070309020205020404" pitchFamily="49" charset="0"/>
              </a:rPr>
              <a:t>/bin/</a:t>
            </a:r>
            <a:r>
              <a:rPr lang="en-US" dirty="0" err="1">
                <a:latin typeface="Courier New" panose="02070309020205020404" pitchFamily="49" charset="0"/>
              </a:rPr>
              <a:t>ssh</a:t>
            </a:r>
            <a:r>
              <a:rPr lang="en-US" dirty="0">
                <a:latin typeface="Courier New" panose="02070309020205020404" pitchFamily="49" charset="0"/>
              </a:rPr>
              <a:t>:/</a:t>
            </a:r>
            <a:r>
              <a:rPr lang="en-US" dirty="0" err="1">
                <a:latin typeface="Courier New" panose="02070309020205020404" pitchFamily="49" charset="0"/>
              </a:rPr>
              <a:t>usr</a:t>
            </a:r>
            <a:r>
              <a:rPr lang="en-US" dirty="0">
                <a:latin typeface="Courier New" panose="02070309020205020404" pitchFamily="49" charset="0"/>
              </a:rPr>
              <a:t>/bin/scp:4051993103403879777:lc2:1488489831::power_aix_cluster.c677bl12:1:0:1:3:A:::central:0.0:</a:t>
            </a:r>
          </a:p>
          <a:p>
            <a:pPr marL="0" indent="0">
              <a:spcBef>
                <a:spcPts val="0"/>
              </a:spcBef>
              <a:buNone/>
            </a:pPr>
            <a:r>
              <a:rPr lang="en-US" dirty="0">
                <a:latin typeface="Courier New" panose="02070309020205020404" pitchFamily="49" charset="0"/>
              </a:rPr>
              <a:t>%%home%%:03_COMMENT::1:</a:t>
            </a:r>
          </a:p>
          <a:p>
            <a:pPr marL="0" indent="0">
              <a:spcBef>
                <a:spcPts val="0"/>
              </a:spcBef>
              <a:buNone/>
            </a:pPr>
            <a:r>
              <a:rPr lang="en-US" dirty="0">
                <a:latin typeface="Courier New" panose="02070309020205020404" pitchFamily="49" charset="0"/>
              </a:rPr>
              <a:t>%%home%%:03_COMMENT::2:    This is a machine generated file.  Do not edit!</a:t>
            </a:r>
          </a:p>
          <a:p>
            <a:pPr marL="0" indent="0">
              <a:spcBef>
                <a:spcPts val="0"/>
              </a:spcBef>
              <a:buNone/>
            </a:pPr>
            <a:endParaRPr lang="en-US" dirty="0">
              <a:latin typeface="Courier New" panose="02070309020205020404" pitchFamily="49" charset="0"/>
            </a:endParaRPr>
          </a:p>
        </p:txBody>
      </p:sp>
      <p:sp>
        <p:nvSpPr>
          <p:cNvPr id="5" name="Slide Number Placeholder 4"/>
          <p:cNvSpPr>
            <a:spLocks noGrp="1"/>
          </p:cNvSpPr>
          <p:nvPr>
            <p:ph type="sldNum" sz="quarter" idx="10"/>
          </p:nvPr>
        </p:nvSpPr>
        <p:spPr/>
        <p:txBody>
          <a:bodyPr/>
          <a:lstStyle/>
          <a:p>
            <a:fld id="{E98947E1-6E9C-4553-A175-053CB8F72200}" type="slidenum">
              <a:rPr lang="en-US" smtClean="0"/>
              <a:pPr/>
              <a:t>32</a:t>
            </a:fld>
            <a:endParaRPr lang="en-US" dirty="0"/>
          </a:p>
        </p:txBody>
      </p:sp>
    </p:spTree>
    <p:extLst>
      <p:ext uri="{BB962C8B-B14F-4D97-AF65-F5344CB8AC3E}">
        <p14:creationId xmlns:p14="http://schemas.microsoft.com/office/powerpoint/2010/main" val="31557410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328613" y="292100"/>
            <a:ext cx="8686800" cy="775597"/>
          </a:xfrm>
        </p:spPr>
        <p:txBody>
          <a:bodyPr/>
          <a:lstStyle/>
          <a:p>
            <a:r>
              <a:rPr lang="en-US" dirty="0"/>
              <a:t>Scenario 6:</a:t>
            </a:r>
            <a:br>
              <a:rPr lang="en-US" dirty="0"/>
            </a:br>
            <a:r>
              <a:rPr lang="en-US" dirty="0"/>
              <a:t>	</a:t>
            </a:r>
            <a:r>
              <a:rPr lang="en-US" dirty="0" err="1"/>
              <a:t>mmccr</a:t>
            </a:r>
            <a:r>
              <a:rPr lang="en-US" dirty="0"/>
              <a:t> internals (at your own risk)</a:t>
            </a:r>
          </a:p>
        </p:txBody>
      </p:sp>
      <p:sp>
        <p:nvSpPr>
          <p:cNvPr id="40963" name="Rectangle 3"/>
          <p:cNvSpPr>
            <a:spLocks noGrp="1" noChangeArrowheads="1"/>
          </p:cNvSpPr>
          <p:nvPr>
            <p:ph idx="1"/>
          </p:nvPr>
        </p:nvSpPr>
        <p:spPr>
          <a:xfrm>
            <a:off x="328613" y="1497275"/>
            <a:ext cx="8579717" cy="4611294"/>
          </a:xfrm>
        </p:spPr>
        <p:txBody>
          <a:bodyPr/>
          <a:lstStyle/>
          <a:p>
            <a:pPr marL="0" indent="0">
              <a:spcBef>
                <a:spcPts val="0"/>
              </a:spcBef>
              <a:buNone/>
            </a:pPr>
            <a:r>
              <a:rPr lang="en-US" dirty="0">
                <a:latin typeface="Courier New" panose="02070309020205020404" pitchFamily="49" charset="0"/>
              </a:rPr>
              <a:t>c677bl11: /&gt; </a:t>
            </a:r>
            <a:r>
              <a:rPr lang="en-US" dirty="0" err="1">
                <a:latin typeface="Courier New" panose="02070309020205020404" pitchFamily="49" charset="0"/>
              </a:rPr>
              <a:t>mmccr</a:t>
            </a:r>
            <a:r>
              <a:rPr lang="en-US" dirty="0">
                <a:latin typeface="Courier New" panose="02070309020205020404" pitchFamily="49" charset="0"/>
              </a:rPr>
              <a:t> </a:t>
            </a:r>
            <a:r>
              <a:rPr lang="en-US" dirty="0" err="1">
                <a:latin typeface="Courier New" panose="02070309020205020404" pitchFamily="49" charset="0"/>
              </a:rPr>
              <a:t>fput</a:t>
            </a:r>
            <a:r>
              <a:rPr lang="en-US" dirty="0">
                <a:latin typeface="Courier New" panose="02070309020205020404" pitchFamily="49" charset="0"/>
              </a:rPr>
              <a:t> -v 24 </a:t>
            </a:r>
            <a:r>
              <a:rPr lang="en-US" dirty="0" err="1">
                <a:latin typeface="Courier New" panose="02070309020205020404" pitchFamily="49" charset="0"/>
              </a:rPr>
              <a:t>mmsdrfs</a:t>
            </a:r>
            <a:r>
              <a:rPr lang="en-US" dirty="0">
                <a:latin typeface="Courier New" panose="02070309020205020404" pitchFamily="49" charset="0"/>
              </a:rPr>
              <a:t> /</a:t>
            </a:r>
            <a:r>
              <a:rPr lang="en-US" dirty="0" err="1">
                <a:latin typeface="Courier New" panose="02070309020205020404" pitchFamily="49" charset="0"/>
              </a:rPr>
              <a:t>tmp</a:t>
            </a:r>
            <a:r>
              <a:rPr lang="en-US" dirty="0">
                <a:latin typeface="Courier New" panose="02070309020205020404" pitchFamily="49" charset="0"/>
              </a:rPr>
              <a:t>/</a:t>
            </a:r>
            <a:r>
              <a:rPr lang="en-US" dirty="0" err="1">
                <a:latin typeface="Courier New" panose="02070309020205020404" pitchFamily="49" charset="0"/>
              </a:rPr>
              <a:t>my_mmsdrfs</a:t>
            </a:r>
            <a:endParaRPr lang="en-US" dirty="0">
              <a:latin typeface="Courier New" panose="02070309020205020404" pitchFamily="49" charset="0"/>
            </a:endParaRPr>
          </a:p>
          <a:p>
            <a:pPr marL="0" indent="0">
              <a:spcBef>
                <a:spcPts val="0"/>
              </a:spcBef>
              <a:buNone/>
            </a:pPr>
            <a:endParaRPr lang="en-US" dirty="0">
              <a:latin typeface="Courier New" panose="02070309020205020404" pitchFamily="49" charset="0"/>
            </a:endParaRPr>
          </a:p>
          <a:p>
            <a:pPr marL="0" indent="0">
              <a:spcBef>
                <a:spcPts val="0"/>
              </a:spcBef>
              <a:buNone/>
            </a:pPr>
            <a:r>
              <a:rPr lang="en-US" dirty="0">
                <a:latin typeface="Courier New" panose="02070309020205020404" pitchFamily="49" charset="0"/>
              </a:rPr>
              <a:t>c677bl11: /&gt; </a:t>
            </a:r>
            <a:r>
              <a:rPr lang="en-US" dirty="0" err="1">
                <a:latin typeface="Courier New" panose="02070309020205020404" pitchFamily="49" charset="0"/>
              </a:rPr>
              <a:t>mmrefresh</a:t>
            </a:r>
            <a:r>
              <a:rPr lang="en-US" dirty="0">
                <a:latin typeface="Courier New" panose="02070309020205020404" pitchFamily="49" charset="0"/>
              </a:rPr>
              <a:t> –a</a:t>
            </a:r>
          </a:p>
          <a:p>
            <a:pPr marL="0" indent="0">
              <a:spcBef>
                <a:spcPts val="0"/>
              </a:spcBef>
              <a:buNone/>
            </a:pPr>
            <a:endParaRPr lang="en-US" dirty="0">
              <a:latin typeface="Courier New" panose="02070309020205020404" pitchFamily="49" charset="0"/>
            </a:endParaRPr>
          </a:p>
          <a:p>
            <a:pPr marL="0" indent="0">
              <a:spcBef>
                <a:spcPts val="0"/>
              </a:spcBef>
              <a:buNone/>
            </a:pPr>
            <a:r>
              <a:rPr lang="en-US" dirty="0">
                <a:latin typeface="Courier New" panose="02070309020205020404" pitchFamily="49" charset="0"/>
              </a:rPr>
              <a:t>This will rebuild the configuration files on all nodes to match the CCR repository.</a:t>
            </a:r>
          </a:p>
          <a:p>
            <a:pPr marL="0" indent="0">
              <a:spcBef>
                <a:spcPts val="0"/>
              </a:spcBef>
              <a:buNone/>
            </a:pPr>
            <a:endParaRPr lang="en-US" dirty="0">
              <a:latin typeface="Courier New" panose="02070309020205020404" pitchFamily="49" charset="0"/>
            </a:endParaRPr>
          </a:p>
          <a:p>
            <a:pPr marL="0" indent="0">
              <a:spcBef>
                <a:spcPts val="0"/>
              </a:spcBef>
              <a:buNone/>
            </a:pPr>
            <a:r>
              <a:rPr lang="en-US" dirty="0">
                <a:latin typeface="Courier New" panose="02070309020205020404" pitchFamily="49" charset="0"/>
              </a:rPr>
              <a:t>TIP: Don’t disable CCR on a cluster with Protocols enabled unless you are prepared to re-configure. </a:t>
            </a:r>
          </a:p>
          <a:p>
            <a:pPr marL="0" indent="0">
              <a:spcBef>
                <a:spcPts val="0"/>
              </a:spcBef>
              <a:buNone/>
            </a:pPr>
            <a:endParaRPr lang="en-US" dirty="0">
              <a:latin typeface="Courier New" panose="02070309020205020404" pitchFamily="49" charset="0"/>
            </a:endParaRPr>
          </a:p>
          <a:p>
            <a:pPr marL="0" indent="0">
              <a:spcBef>
                <a:spcPts val="0"/>
              </a:spcBef>
              <a:buNone/>
            </a:pPr>
            <a:r>
              <a:rPr lang="en-US" dirty="0">
                <a:latin typeface="Courier New" panose="02070309020205020404" pitchFamily="49" charset="0"/>
              </a:rPr>
              <a:t>Additional files typically stored in CCR include but not limited to: gpfs.install.clusterdefinition.txt, </a:t>
            </a:r>
            <a:r>
              <a:rPr lang="en-US" dirty="0" err="1">
                <a:latin typeface="Courier New" panose="02070309020205020404" pitchFamily="49" charset="0"/>
              </a:rPr>
              <a:t>cesiplist</a:t>
            </a:r>
            <a:r>
              <a:rPr lang="en-US" dirty="0">
                <a:latin typeface="Courier New" panose="02070309020205020404" pitchFamily="49" charset="0"/>
              </a:rPr>
              <a:t>, </a:t>
            </a:r>
            <a:r>
              <a:rPr lang="en-US" dirty="0" err="1">
                <a:latin typeface="Courier New" panose="02070309020205020404" pitchFamily="49" charset="0"/>
              </a:rPr>
              <a:t>smb.ctdb.nodes</a:t>
            </a:r>
            <a:r>
              <a:rPr lang="en-US" dirty="0">
                <a:latin typeface="Courier New" panose="02070309020205020404" pitchFamily="49" charset="0"/>
              </a:rPr>
              <a:t>, </a:t>
            </a:r>
            <a:r>
              <a:rPr lang="en-US" dirty="0" err="1">
                <a:latin typeface="Courier New" panose="02070309020205020404" pitchFamily="49" charset="0"/>
              </a:rPr>
              <a:t>gpfs.ganesha.main.conf</a:t>
            </a:r>
            <a:r>
              <a:rPr lang="en-US" dirty="0">
                <a:latin typeface="Courier New" panose="02070309020205020404" pitchFamily="49" charset="0"/>
              </a:rPr>
              <a:t>, </a:t>
            </a:r>
            <a:r>
              <a:rPr lang="en-US" dirty="0" err="1">
                <a:latin typeface="Courier New" panose="02070309020205020404" pitchFamily="49" charset="0"/>
              </a:rPr>
              <a:t>gpfs.ganesha.nfsd.conf</a:t>
            </a:r>
            <a:r>
              <a:rPr lang="en-US" dirty="0">
                <a:latin typeface="Courier New" panose="02070309020205020404" pitchFamily="49" charset="0"/>
              </a:rPr>
              <a:t>, </a:t>
            </a:r>
            <a:r>
              <a:rPr lang="en-US" dirty="0" err="1">
                <a:latin typeface="Courier New" panose="02070309020205020404" pitchFamily="49" charset="0"/>
              </a:rPr>
              <a:t>gpfs.ganesha.log.conf</a:t>
            </a:r>
            <a:r>
              <a:rPr lang="en-US" dirty="0">
                <a:latin typeface="Courier New" panose="02070309020205020404" pitchFamily="49" charset="0"/>
              </a:rPr>
              <a:t>,  </a:t>
            </a:r>
            <a:r>
              <a:rPr lang="en-US" dirty="0" err="1">
                <a:latin typeface="Courier New" panose="02070309020205020404" pitchFamily="49" charset="0"/>
              </a:rPr>
              <a:t>gpfs.ganesha.exports.conf</a:t>
            </a:r>
            <a:r>
              <a:rPr lang="en-US" dirty="0">
                <a:latin typeface="Courier New" panose="02070309020205020404" pitchFamily="49" charset="0"/>
              </a:rPr>
              <a:t>, </a:t>
            </a:r>
            <a:r>
              <a:rPr lang="en-US" dirty="0" err="1">
                <a:latin typeface="Courier New" panose="02070309020205020404" pitchFamily="49" charset="0"/>
              </a:rPr>
              <a:t>gpfs.ganesha.statdargs.conf</a:t>
            </a:r>
            <a:r>
              <a:rPr lang="en-US" dirty="0">
                <a:latin typeface="Courier New" panose="02070309020205020404" pitchFamily="49" charset="0"/>
              </a:rPr>
              <a:t>, </a:t>
            </a:r>
            <a:r>
              <a:rPr lang="en-US" dirty="0" err="1">
                <a:latin typeface="Courier New" panose="02070309020205020404" pitchFamily="49" charset="0"/>
              </a:rPr>
              <a:t>idmapd.conf</a:t>
            </a:r>
            <a:r>
              <a:rPr lang="en-US" dirty="0">
                <a:latin typeface="Courier New" panose="02070309020205020404" pitchFamily="49" charset="0"/>
              </a:rPr>
              <a:t>,  </a:t>
            </a:r>
            <a:r>
              <a:rPr lang="en-US" dirty="0" err="1">
                <a:latin typeface="Courier New" panose="02070309020205020404" pitchFamily="49" charset="0"/>
              </a:rPr>
              <a:t>authccr</a:t>
            </a:r>
            <a:r>
              <a:rPr lang="en-US" dirty="0">
                <a:latin typeface="Courier New" panose="02070309020205020404" pitchFamily="49" charset="0"/>
              </a:rPr>
              <a:t>, KRB5_CONF, _</a:t>
            </a:r>
            <a:r>
              <a:rPr lang="en-US" dirty="0" err="1">
                <a:latin typeface="Courier New" panose="02070309020205020404" pitchFamily="49" charset="0"/>
              </a:rPr>
              <a:t>callhomeconfig</a:t>
            </a:r>
            <a:r>
              <a:rPr lang="en-US" dirty="0">
                <a:latin typeface="Courier New" panose="02070309020205020404" pitchFamily="49" charset="0"/>
              </a:rPr>
              <a:t>, </a:t>
            </a:r>
            <a:r>
              <a:rPr lang="en-US" dirty="0" err="1">
                <a:latin typeface="Courier New" panose="02070309020205020404" pitchFamily="49" charset="0"/>
              </a:rPr>
              <a:t>clusterEvents</a:t>
            </a:r>
            <a:r>
              <a:rPr lang="en-US" dirty="0">
                <a:latin typeface="Courier New" panose="02070309020205020404" pitchFamily="49" charset="0"/>
              </a:rPr>
              <a:t>, </a:t>
            </a:r>
            <a:r>
              <a:rPr lang="en-US" dirty="0" err="1">
                <a:latin typeface="Courier New" panose="02070309020205020404" pitchFamily="49" charset="0"/>
              </a:rPr>
              <a:t>protocolTraceList</a:t>
            </a:r>
            <a:r>
              <a:rPr lang="en-US" dirty="0">
                <a:latin typeface="Courier New" panose="02070309020205020404" pitchFamily="49" charset="0"/>
              </a:rPr>
              <a:t>,   </a:t>
            </a:r>
            <a:r>
              <a:rPr lang="en-US" dirty="0" err="1">
                <a:latin typeface="Courier New" panose="02070309020205020404" pitchFamily="49" charset="0"/>
              </a:rPr>
              <a:t>gui</a:t>
            </a:r>
            <a:r>
              <a:rPr lang="en-US" dirty="0">
                <a:latin typeface="Courier New" panose="02070309020205020404" pitchFamily="49" charset="0"/>
              </a:rPr>
              <a:t>, </a:t>
            </a:r>
            <a:r>
              <a:rPr lang="en-US" dirty="0" err="1">
                <a:latin typeface="Courier New" panose="02070309020205020404" pitchFamily="49" charset="0"/>
              </a:rPr>
              <a:t>gui_jobs</a:t>
            </a:r>
            <a:endParaRPr lang="en-US" dirty="0">
              <a:latin typeface="Courier New" panose="02070309020205020404" pitchFamily="49" charset="0"/>
            </a:endParaRPr>
          </a:p>
        </p:txBody>
      </p:sp>
      <p:sp>
        <p:nvSpPr>
          <p:cNvPr id="5" name="Slide Number Placeholder 4"/>
          <p:cNvSpPr>
            <a:spLocks noGrp="1"/>
          </p:cNvSpPr>
          <p:nvPr>
            <p:ph type="sldNum" sz="quarter" idx="10"/>
          </p:nvPr>
        </p:nvSpPr>
        <p:spPr/>
        <p:txBody>
          <a:bodyPr/>
          <a:lstStyle/>
          <a:p>
            <a:fld id="{E98947E1-6E9C-4553-A175-053CB8F72200}" type="slidenum">
              <a:rPr lang="en-US" smtClean="0"/>
              <a:pPr/>
              <a:t>33</a:t>
            </a:fld>
            <a:endParaRPr lang="en-US" dirty="0"/>
          </a:p>
        </p:txBody>
      </p:sp>
    </p:spTree>
    <p:extLst>
      <p:ext uri="{BB962C8B-B14F-4D97-AF65-F5344CB8AC3E}">
        <p14:creationId xmlns:p14="http://schemas.microsoft.com/office/powerpoint/2010/main" val="25456634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328613" y="292100"/>
            <a:ext cx="8686800" cy="775597"/>
          </a:xfrm>
        </p:spPr>
        <p:txBody>
          <a:bodyPr/>
          <a:lstStyle/>
          <a:p>
            <a:r>
              <a:rPr lang="en-US" dirty="0"/>
              <a:t>Spectrum Scale Announce forums</a:t>
            </a:r>
            <a:br>
              <a:rPr lang="en-US" dirty="0"/>
            </a:br>
            <a:r>
              <a:rPr lang="en-US" dirty="0"/>
              <a:t>	</a:t>
            </a:r>
          </a:p>
        </p:txBody>
      </p:sp>
      <p:sp>
        <p:nvSpPr>
          <p:cNvPr id="40963" name="Rectangle 3"/>
          <p:cNvSpPr>
            <a:spLocks noGrp="1" noChangeArrowheads="1"/>
          </p:cNvSpPr>
          <p:nvPr>
            <p:ph idx="1"/>
          </p:nvPr>
        </p:nvSpPr>
        <p:spPr>
          <a:xfrm>
            <a:off x="328613" y="1067697"/>
            <a:ext cx="8579717" cy="4644946"/>
          </a:xfrm>
        </p:spPr>
        <p:txBody>
          <a:bodyPr/>
          <a:lstStyle/>
          <a:p>
            <a:pPr marL="346075" lvl="1" indent="0">
              <a:buNone/>
            </a:pPr>
            <a:r>
              <a:rPr lang="en-US" dirty="0"/>
              <a:t>Monitor the Announce forums for news on the latest problems fixed, technotes, security bulletins and Flash advisories. </a:t>
            </a:r>
          </a:p>
          <a:p>
            <a:pPr marL="346075" lvl="1" indent="0">
              <a:buNone/>
            </a:pPr>
            <a:endParaRPr lang="en-US" dirty="0"/>
          </a:p>
          <a:p>
            <a:pPr marL="346075" lvl="1" indent="0">
              <a:buNone/>
            </a:pPr>
            <a:r>
              <a:rPr lang="en-US" dirty="0">
                <a:hlinkClick r:id="rId2"/>
              </a:rPr>
              <a:t>https://www.ibm.com/developerworks/community/forums/html/forum?id=11111111-0000-0000-0000-000000001606&amp;ps=25</a:t>
            </a:r>
            <a:endParaRPr lang="en-US" dirty="0"/>
          </a:p>
          <a:p>
            <a:pPr marL="346075" lvl="1" indent="0">
              <a:buNone/>
            </a:pPr>
            <a:endParaRPr lang="en-US" dirty="0"/>
          </a:p>
          <a:p>
            <a:pPr marL="346075" lvl="1" indent="0">
              <a:buNone/>
            </a:pPr>
            <a:r>
              <a:rPr lang="en-US" dirty="0"/>
              <a:t>Subscribe to IBM notifications (for PTF availability, Flashes/Alerts):</a:t>
            </a:r>
            <a:r>
              <a:rPr lang="en-US" dirty="0">
                <a:hlinkClick r:id="rId3"/>
              </a:rPr>
              <a:t> https://www-947.ibm.com/systems/support/myview/subscription/css.wss/subscriptions </a:t>
            </a:r>
            <a:endParaRPr lang="en-US" dirty="0"/>
          </a:p>
          <a:p>
            <a:pPr marL="346075" lvl="1" indent="0">
              <a:buNone/>
            </a:pPr>
            <a:endParaRPr lang="en-US" dirty="0"/>
          </a:p>
        </p:txBody>
      </p:sp>
      <p:sp>
        <p:nvSpPr>
          <p:cNvPr id="5" name="Slide Number Placeholder 4"/>
          <p:cNvSpPr>
            <a:spLocks noGrp="1"/>
          </p:cNvSpPr>
          <p:nvPr>
            <p:ph type="sldNum" sz="quarter" idx="10"/>
          </p:nvPr>
        </p:nvSpPr>
        <p:spPr/>
        <p:txBody>
          <a:bodyPr/>
          <a:lstStyle/>
          <a:p>
            <a:fld id="{E98947E1-6E9C-4553-A175-053CB8F72200}" type="slidenum">
              <a:rPr lang="en-US" smtClean="0"/>
              <a:pPr/>
              <a:t>34</a:t>
            </a:fld>
            <a:endParaRPr lang="en-US" dirty="0"/>
          </a:p>
        </p:txBody>
      </p:sp>
    </p:spTree>
    <p:extLst>
      <p:ext uri="{BB962C8B-B14F-4D97-AF65-F5344CB8AC3E}">
        <p14:creationId xmlns:p14="http://schemas.microsoft.com/office/powerpoint/2010/main" val="9700013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328613" y="292100"/>
            <a:ext cx="8686800" cy="775597"/>
          </a:xfrm>
        </p:spPr>
        <p:txBody>
          <a:bodyPr/>
          <a:lstStyle/>
          <a:p>
            <a:r>
              <a:rPr lang="en-US" dirty="0"/>
              <a:t>Additional Resources</a:t>
            </a:r>
            <a:br>
              <a:rPr lang="en-US" dirty="0"/>
            </a:br>
            <a:r>
              <a:rPr lang="en-US" dirty="0"/>
              <a:t>	</a:t>
            </a:r>
          </a:p>
        </p:txBody>
      </p:sp>
      <p:sp>
        <p:nvSpPr>
          <p:cNvPr id="40963" name="Rectangle 3"/>
          <p:cNvSpPr>
            <a:spLocks noGrp="1" noChangeArrowheads="1"/>
          </p:cNvSpPr>
          <p:nvPr>
            <p:ph idx="1"/>
          </p:nvPr>
        </p:nvSpPr>
        <p:spPr>
          <a:xfrm>
            <a:off x="328613" y="1067697"/>
            <a:ext cx="8579717" cy="4644946"/>
          </a:xfrm>
        </p:spPr>
        <p:txBody>
          <a:bodyPr/>
          <a:lstStyle/>
          <a:p>
            <a:pPr marL="346075" lvl="1" indent="0">
              <a:buNone/>
            </a:pPr>
            <a:r>
              <a:rPr lang="en-US" dirty="0"/>
              <a:t>Tuning parameters change history:</a:t>
            </a:r>
          </a:p>
          <a:p>
            <a:pPr marL="346075" lvl="1" indent="0">
              <a:buNone/>
            </a:pPr>
            <a:r>
              <a:rPr lang="en-US" dirty="0">
                <a:hlinkClick r:id="rId2"/>
              </a:rPr>
              <a:t>https://www.ibm.com/support/knowledgecenter/STXKQY_4.2.2/com.ibm.spectrum.scale.v4r22.doc/bl1adm_changehistory.htm?cp=STXKQY</a:t>
            </a:r>
            <a:endParaRPr lang="en-US" dirty="0"/>
          </a:p>
          <a:p>
            <a:pPr marL="346075" lvl="1" indent="0">
              <a:buNone/>
            </a:pPr>
            <a:r>
              <a:rPr lang="en-US" dirty="0"/>
              <a:t>ESS best practices: </a:t>
            </a:r>
          </a:p>
          <a:p>
            <a:pPr marL="346075" lvl="1" indent="0">
              <a:buNone/>
            </a:pPr>
            <a:r>
              <a:rPr lang="en-US" dirty="0">
                <a:hlinkClick r:id="rId3"/>
              </a:rPr>
              <a:t>https://www.ibm.com/support/knowledgecenter/en/SSYSP8_3.5.0/com.ibm.spectrum.scale.raid.v4r11.adm.doc/bl1adv_planning.htm</a:t>
            </a:r>
            <a:endParaRPr lang="en-US" dirty="0"/>
          </a:p>
          <a:p>
            <a:pPr marL="346075" lvl="1" indent="0">
              <a:buNone/>
            </a:pPr>
            <a:r>
              <a:rPr lang="en-US" dirty="0"/>
              <a:t>Tuning Parameters:</a:t>
            </a:r>
          </a:p>
          <a:p>
            <a:pPr marL="346075" lvl="1" indent="0">
              <a:buNone/>
            </a:pPr>
            <a:r>
              <a:rPr lang="en-US" dirty="0">
                <a:hlinkClick r:id="rId4"/>
              </a:rPr>
              <a:t>https://www.ibm.com/developerworks/community/wikis/home?lang=en#!/wiki/General%20Parallel%20File%20System%20(GPFS)/page/Tuning%20Parameters</a:t>
            </a:r>
            <a:endParaRPr lang="en-US" dirty="0"/>
          </a:p>
          <a:p>
            <a:pPr marL="346075" lvl="1" indent="0">
              <a:buNone/>
            </a:pPr>
            <a:r>
              <a:rPr lang="en-US" dirty="0"/>
              <a:t>Share </a:t>
            </a:r>
            <a:r>
              <a:rPr lang="en-US"/>
              <a:t>Nothing Environment Tuning </a:t>
            </a:r>
            <a:r>
              <a:rPr lang="en-US" dirty="0"/>
              <a:t>Parameters:</a:t>
            </a:r>
          </a:p>
          <a:p>
            <a:pPr marL="346075" lvl="1" indent="0">
              <a:buNone/>
            </a:pPr>
            <a:r>
              <a:rPr lang="en-US" dirty="0">
                <a:hlinkClick r:id="rId5"/>
              </a:rPr>
              <a:t>https://www.ibm.com/developerworks/community/wikis/home?lang=en#!/wiki/General%20Parallel%20File%20System%20%28GPFS%29/page/IBM%20Spectrum%20Scale%20Tuning%20Recommendations%20for%20Shared%20Nothing%20Environments</a:t>
            </a:r>
            <a:endParaRPr lang="en-US" dirty="0"/>
          </a:p>
          <a:p>
            <a:pPr marL="346075" lvl="1" indent="0">
              <a:buNone/>
            </a:pPr>
            <a:r>
              <a:rPr lang="en-US" dirty="0"/>
              <a:t>Further Linux System Tuning:</a:t>
            </a:r>
          </a:p>
          <a:p>
            <a:pPr marL="346075" lvl="1" indent="0">
              <a:buNone/>
            </a:pPr>
            <a:r>
              <a:rPr lang="en-US" dirty="0">
                <a:hlinkClick r:id="rId6"/>
              </a:rPr>
              <a:t>https://www.ibm.com/developerworks/community/wikis/home?lang=en#!/wiki/Welcome%20to%20High%20Performance%20Computing%20(HPC)%20Central/page/Linux%20System%20Tuning%20Recommendations</a:t>
            </a:r>
            <a:endParaRPr lang="en-US" dirty="0"/>
          </a:p>
          <a:p>
            <a:pPr marL="346075" lvl="1" indent="0">
              <a:buNone/>
            </a:pPr>
            <a:endParaRPr lang="en-US" dirty="0"/>
          </a:p>
          <a:p>
            <a:pPr marL="346075" lvl="1" indent="0">
              <a:buNone/>
            </a:pPr>
            <a:endParaRPr lang="en-US" dirty="0"/>
          </a:p>
        </p:txBody>
      </p:sp>
      <p:sp>
        <p:nvSpPr>
          <p:cNvPr id="5" name="Slide Number Placeholder 4"/>
          <p:cNvSpPr>
            <a:spLocks noGrp="1"/>
          </p:cNvSpPr>
          <p:nvPr>
            <p:ph type="sldNum" sz="quarter" idx="10"/>
          </p:nvPr>
        </p:nvSpPr>
        <p:spPr/>
        <p:txBody>
          <a:bodyPr/>
          <a:lstStyle/>
          <a:p>
            <a:fld id="{E98947E1-6E9C-4553-A175-053CB8F72200}" type="slidenum">
              <a:rPr lang="en-US" smtClean="0"/>
              <a:pPr/>
              <a:t>35</a:t>
            </a:fld>
            <a:endParaRPr lang="en-US" dirty="0"/>
          </a:p>
        </p:txBody>
      </p:sp>
    </p:spTree>
    <p:extLst>
      <p:ext uri="{BB962C8B-B14F-4D97-AF65-F5344CB8AC3E}">
        <p14:creationId xmlns:p14="http://schemas.microsoft.com/office/powerpoint/2010/main" val="942380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365760" y="5135880"/>
            <a:ext cx="8503920" cy="365760"/>
          </a:xfrm>
        </p:spPr>
        <p:txBody>
          <a:bodyPr/>
          <a:lstStyle/>
          <a:p>
            <a:pPr>
              <a:lnSpc>
                <a:spcPct val="100000"/>
              </a:lnSpc>
            </a:pPr>
            <a:r>
              <a:rPr lang="en-US" dirty="0">
                <a:solidFill>
                  <a:srgbClr val="808284"/>
                </a:solidFill>
              </a:rPr>
              <a:t>Brian Yaeger</a:t>
            </a:r>
          </a:p>
          <a:p>
            <a:pPr>
              <a:lnSpc>
                <a:spcPct val="100000"/>
              </a:lnSpc>
            </a:pPr>
            <a:r>
              <a:rPr lang="en-US" dirty="0">
                <a:solidFill>
                  <a:srgbClr val="808284"/>
                </a:solidFill>
              </a:rPr>
              <a:t>Email: bmyaeger@us.ibm.com</a:t>
            </a:r>
          </a:p>
          <a:p>
            <a:pPr>
              <a:lnSpc>
                <a:spcPct val="100000"/>
              </a:lnSpc>
            </a:pPr>
            <a:r>
              <a:rPr lang="en-US" dirty="0">
                <a:solidFill>
                  <a:srgbClr val="808284"/>
                </a:solidFill>
              </a:rPr>
              <a:t>March 2017</a:t>
            </a:r>
          </a:p>
          <a:p>
            <a:endParaRPr lang="en-US" dirty="0"/>
          </a:p>
        </p:txBody>
      </p:sp>
      <p:sp>
        <p:nvSpPr>
          <p:cNvPr id="4" name="Title 3"/>
          <p:cNvSpPr>
            <a:spLocks noGrp="1"/>
          </p:cNvSpPr>
          <p:nvPr>
            <p:ph type="title"/>
          </p:nvPr>
        </p:nvSpPr>
        <p:spPr/>
        <p:txBody>
          <a:bodyPr/>
          <a:lstStyle/>
          <a:p>
            <a:r>
              <a:rPr lang="en-US" dirty="0"/>
              <a:t>THANK YOU!</a:t>
            </a:r>
          </a:p>
        </p:txBody>
      </p:sp>
    </p:spTree>
    <p:extLst>
      <p:ext uri="{BB962C8B-B14F-4D97-AF65-F5344CB8AC3E}">
        <p14:creationId xmlns:p14="http://schemas.microsoft.com/office/powerpoint/2010/main" val="1112242663"/>
      </p:ext>
    </p:extLst>
  </p:cSld>
  <p:clrMapOvr>
    <a:masterClrMapping/>
  </p:clrMapOvr>
</p:sld>
</file>

<file path=ppt/theme/theme1.xml><?xml version="1.0" encoding="utf-8"?>
<a:theme xmlns:a="http://schemas.openxmlformats.org/drawingml/2006/main" name="10 September 2009">
  <a:themeElements>
    <a:clrScheme name="10 September 2009 1">
      <a:dk1>
        <a:srgbClr val="6D6E70"/>
      </a:dk1>
      <a:lt1>
        <a:srgbClr val="FFFFFF"/>
      </a:lt1>
      <a:dk2>
        <a:srgbClr val="191919"/>
      </a:dk2>
      <a:lt2>
        <a:srgbClr val="B2B2B2"/>
      </a:lt2>
      <a:accent1>
        <a:srgbClr val="00B0DA"/>
      </a:accent1>
      <a:accent2>
        <a:srgbClr val="00B0DA"/>
      </a:accent2>
      <a:accent3>
        <a:srgbClr val="FFFFFF"/>
      </a:accent3>
      <a:accent4>
        <a:srgbClr val="5C5D5F"/>
      </a:accent4>
      <a:accent5>
        <a:srgbClr val="AAD4EA"/>
      </a:accent5>
      <a:accent6>
        <a:srgbClr val="009FC5"/>
      </a:accent6>
      <a:hlink>
        <a:srgbClr val="00B0DA"/>
      </a:hlink>
      <a:folHlink>
        <a:srgbClr val="AB1A86"/>
      </a:folHlink>
    </a:clrScheme>
    <a:fontScheme name="10 September 2009">
      <a:majorFont>
        <a:latin typeface="HelvNeue Light for IBM"/>
        <a:ea typeface=""/>
        <a:cs typeface=""/>
      </a:majorFont>
      <a:minorFont>
        <a:latin typeface="HelvNeue Light for IBM"/>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0" tIns="0" rIns="0" bIns="0" numCol="1" anchor="t" anchorCtr="0" compatLnSpc="1">
        <a:prstTxWarp prst="textNoShape">
          <a:avLst/>
        </a:prstTxWarp>
      </a:bodyPr>
      <a:lstStyle>
        <a:defPPr marL="0" marR="0" indent="0" algn="l" defTabSz="914400" rtl="0" eaLnBrk="1" fontAlgn="base" latinLnBrk="0" hangingPunct="1">
          <a:lnSpc>
            <a:spcPct val="90000"/>
          </a:lnSpc>
          <a:spcBef>
            <a:spcPct val="0"/>
          </a:spcBef>
          <a:spcAft>
            <a:spcPct val="0"/>
          </a:spcAft>
          <a:buClrTx/>
          <a:buSzTx/>
          <a:buFontTx/>
          <a:buNone/>
          <a:tabLst/>
          <a:defRPr kumimoji="0" lang="en-US" sz="2000" b="0" i="0" u="none" strike="noStrike" cap="none" normalizeH="0" baseline="0" smtClean="0">
            <a:ln>
              <a:noFill/>
            </a:ln>
            <a:solidFill>
              <a:srgbClr val="191919"/>
            </a:solidFill>
            <a:effectLst/>
            <a:latin typeface="HelvNeue Light for IBM"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0" tIns="0" rIns="0" bIns="0" numCol="1" anchor="t" anchorCtr="0" compatLnSpc="1">
        <a:prstTxWarp prst="textNoShape">
          <a:avLst/>
        </a:prstTxWarp>
      </a:bodyPr>
      <a:lstStyle>
        <a:defPPr marL="0" marR="0" indent="0" algn="l" defTabSz="914400" rtl="0" eaLnBrk="1" fontAlgn="base" latinLnBrk="0" hangingPunct="1">
          <a:lnSpc>
            <a:spcPct val="90000"/>
          </a:lnSpc>
          <a:spcBef>
            <a:spcPct val="0"/>
          </a:spcBef>
          <a:spcAft>
            <a:spcPct val="0"/>
          </a:spcAft>
          <a:buClrTx/>
          <a:buSzTx/>
          <a:buFontTx/>
          <a:buNone/>
          <a:tabLst/>
          <a:defRPr kumimoji="0" lang="en-US" sz="2000" b="0" i="0" u="none" strike="noStrike" cap="none" normalizeH="0" baseline="0" smtClean="0">
            <a:ln>
              <a:noFill/>
            </a:ln>
            <a:solidFill>
              <a:srgbClr val="191919"/>
            </a:solidFill>
            <a:effectLst/>
            <a:latin typeface="HelvNeue Light for IBM" pitchFamily="34" charset="0"/>
          </a:defRPr>
        </a:defPPr>
      </a:lstStyle>
    </a:lnDef>
  </a:objectDefaults>
  <a:extraClrSchemeLst>
    <a:extraClrScheme>
      <a:clrScheme name="10 September 2009 1">
        <a:dk1>
          <a:srgbClr val="6D6E70"/>
        </a:dk1>
        <a:lt1>
          <a:srgbClr val="FFFFFF"/>
        </a:lt1>
        <a:dk2>
          <a:srgbClr val="191919"/>
        </a:dk2>
        <a:lt2>
          <a:srgbClr val="B2B2B2"/>
        </a:lt2>
        <a:accent1>
          <a:srgbClr val="00B0DA"/>
        </a:accent1>
        <a:accent2>
          <a:srgbClr val="00B0DA"/>
        </a:accent2>
        <a:accent3>
          <a:srgbClr val="FFFFFF"/>
        </a:accent3>
        <a:accent4>
          <a:srgbClr val="5C5D5F"/>
        </a:accent4>
        <a:accent5>
          <a:srgbClr val="AAD4EA"/>
        </a:accent5>
        <a:accent6>
          <a:srgbClr val="009FC5"/>
        </a:accent6>
        <a:hlink>
          <a:srgbClr val="00B0DA"/>
        </a:hlink>
        <a:folHlink>
          <a:srgbClr val="AB1A8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10567</TotalTime>
  <Words>4124</Words>
  <Application>Microsoft Office PowerPoint</Application>
  <PresentationFormat>On-screen Show (4:3)</PresentationFormat>
  <Paragraphs>392</Paragraphs>
  <Slides>36</Slides>
  <Notes>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36</vt:i4>
      </vt:variant>
    </vt:vector>
  </HeadingPairs>
  <TitlesOfParts>
    <vt:vector size="44" baseType="lpstr">
      <vt:lpstr>ＭＳ Ｐゴシック</vt:lpstr>
      <vt:lpstr>Arial</vt:lpstr>
      <vt:lpstr>Calibri</vt:lpstr>
      <vt:lpstr>Courier New</vt:lpstr>
      <vt:lpstr>HelvNeue Light for IBM</vt:lpstr>
      <vt:lpstr>Meiryo UI</vt:lpstr>
      <vt:lpstr>Wingdings</vt:lpstr>
      <vt:lpstr>10 September 2009</vt:lpstr>
      <vt:lpstr>IBM Spectrum Scale</vt:lpstr>
      <vt:lpstr>PowerPoint Presentation</vt:lpstr>
      <vt:lpstr>PowerPoint Presentation</vt:lpstr>
      <vt:lpstr>PowerPoint Presentation</vt:lpstr>
      <vt:lpstr>PowerPoint Presentation</vt:lpstr>
      <vt:lpstr>PowerPoint Presentation</vt:lpstr>
      <vt:lpstr>Spectrum Scale Field Issues</vt:lpstr>
      <vt:lpstr>Spectrum Scale Field Issues</vt:lpstr>
      <vt:lpstr>Spectrum Scale Field Issues</vt:lpstr>
      <vt:lpstr>Scenario 1:  Spectrum Scale isn’t starting after an upgrade.</vt:lpstr>
      <vt:lpstr>Scenario 2:  Spectrum Scale cannot find its NSDs.</vt:lpstr>
      <vt:lpstr>Scenario 2:  Spectrum Scale cannot find its NSDs.</vt:lpstr>
      <vt:lpstr>Scenario 2:  Spectrum Scale cannot find its NSDs.</vt:lpstr>
      <vt:lpstr>Scenario 2:  Spectrum Scale cannot find its NSDs.</vt:lpstr>
      <vt:lpstr>Scenario 2:  Spectrum Scale cannot find its NSDs.</vt:lpstr>
      <vt:lpstr>Scenario 3:  The cluster is expelling nodes and lost quorum</vt:lpstr>
      <vt:lpstr>Scenario 3:  The cluster is expelling nodes and lost quorum</vt:lpstr>
      <vt:lpstr>Scenario 3:  The cluster is expelling nodes and lost quorum</vt:lpstr>
      <vt:lpstr>Scenario 3:  The cluster is expelling nodes and lost quorum</vt:lpstr>
      <vt:lpstr>Scenario 3:  The cluster is expelling nodes and lost quorum</vt:lpstr>
      <vt:lpstr>Scenario 3:  The cluster is expelling nodes and lost quorum</vt:lpstr>
      <vt:lpstr>Scenario 3:  The cluster is expelling nodes and lost quorum</vt:lpstr>
      <vt:lpstr>Scenario 3:  The cluster is expelling nodes and lost quorum</vt:lpstr>
      <vt:lpstr>Scenario 3:  The cluster is expelling nodes and lost quorum</vt:lpstr>
      <vt:lpstr>Scenario 3:  The cluster is expelling nodes and lost quorum</vt:lpstr>
      <vt:lpstr>Scenario 3:  The cluster is expelling nodes and lost quorum</vt:lpstr>
      <vt:lpstr>Scenario 4:  Performance delays</vt:lpstr>
      <vt:lpstr>Scenario 5:  Data capture Best practices</vt:lpstr>
      <vt:lpstr>Scenario 5:  Data capture Best practices</vt:lpstr>
      <vt:lpstr>Scenario 5:  Data capture Best practices</vt:lpstr>
      <vt:lpstr>Scenario 5:  Data capture Best practices</vt:lpstr>
      <vt:lpstr>Scenario 6:  mmccr internals (at your own risk)</vt:lpstr>
      <vt:lpstr>Scenario 6:  mmccr internals (at your own risk)</vt:lpstr>
      <vt:lpstr>Spectrum Scale Announce forums  </vt:lpstr>
      <vt:lpstr>Additional Resources  </vt:lpstr>
      <vt:lpstr>THANK YOU!</vt:lpstr>
    </vt:vector>
  </TitlesOfParts>
  <Company>IBM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IBM Presentations: Smart Planet Template</dc:title>
  <dc:creator>krisbiron</dc:creator>
  <cp:lastModifiedBy>Brian Yaeger</cp:lastModifiedBy>
  <cp:revision>337</cp:revision>
  <dcterms:created xsi:type="dcterms:W3CDTF">2014-12-08T21:55:31Z</dcterms:created>
  <dcterms:modified xsi:type="dcterms:W3CDTF">2017-04-03T01:57:22Z</dcterms:modified>
</cp:coreProperties>
</file>